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2" r:id="rId8"/>
    <p:sldId id="275" r:id="rId9"/>
    <p:sldId id="276" r:id="rId10"/>
    <p:sldId id="277" r:id="rId11"/>
    <p:sldId id="278" r:id="rId12"/>
    <p:sldId id="263" r:id="rId13"/>
    <p:sldId id="279" r:id="rId14"/>
    <p:sldId id="264" r:id="rId15"/>
    <p:sldId id="268" r:id="rId16"/>
  </p:sldIdLst>
  <p:sldSz cx="20708938" cy="155321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F4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0D0052-231D-4FFF-989D-3EEDEC608550}" v="9" dt="2021-02-22T07:40:19.4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14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F90D0052-231D-4FFF-989D-3EEDEC608550}"/>
    <pc:docChg chg="modSld">
      <pc:chgData name="Suzanne Phillips" userId="2ebb4245-c1bb-4f5a-9396-757d13a1d94d" providerId="ADAL" clId="{F90D0052-231D-4FFF-989D-3EEDEC608550}" dt="2021-02-22T07:40:19.452" v="5"/>
      <pc:docMkLst>
        <pc:docMk/>
      </pc:docMkLst>
      <pc:sldChg chg="addSp delSp modSp">
        <pc:chgData name="Suzanne Phillips" userId="2ebb4245-c1bb-4f5a-9396-757d13a1d94d" providerId="ADAL" clId="{F90D0052-231D-4FFF-989D-3EEDEC608550}" dt="2021-02-22T07:29:26.039" v="2"/>
        <pc:sldMkLst>
          <pc:docMk/>
          <pc:sldMk cId="0" sldId="256"/>
        </pc:sldMkLst>
        <pc:picChg chg="del">
          <ac:chgData name="Suzanne Phillips" userId="2ebb4245-c1bb-4f5a-9396-757d13a1d94d" providerId="ADAL" clId="{F90D0052-231D-4FFF-989D-3EEDEC608550}" dt="2021-02-22T07:29:26.039" v="2"/>
          <ac:picMkLst>
            <pc:docMk/>
            <pc:sldMk cId="0" sldId="256"/>
            <ac:picMk id="2" creationId="{7665F99D-3EDE-4210-84CA-01D19C669949}"/>
          </ac:picMkLst>
        </pc:picChg>
        <pc:picChg chg="add mod">
          <ac:chgData name="Suzanne Phillips" userId="2ebb4245-c1bb-4f5a-9396-757d13a1d94d" providerId="ADAL" clId="{F90D0052-231D-4FFF-989D-3EEDEC608550}" dt="2021-02-22T07:29:26.039" v="2"/>
          <ac:picMkLst>
            <pc:docMk/>
            <pc:sldMk cId="0" sldId="256"/>
            <ac:picMk id="3" creationId="{5688C138-6659-4391-9740-4C03C2497B9F}"/>
          </ac:picMkLst>
        </pc:picChg>
      </pc:sldChg>
      <pc:sldChg chg="modSp">
        <pc:chgData name="Suzanne Phillips" userId="2ebb4245-c1bb-4f5a-9396-757d13a1d94d" providerId="ADAL" clId="{F90D0052-231D-4FFF-989D-3EEDEC608550}" dt="2021-02-22T07:27:56.152" v="1" actId="1076"/>
        <pc:sldMkLst>
          <pc:docMk/>
          <pc:sldMk cId="0" sldId="257"/>
        </pc:sldMkLst>
        <pc:picChg chg="mod">
          <ac:chgData name="Suzanne Phillips" userId="2ebb4245-c1bb-4f5a-9396-757d13a1d94d" providerId="ADAL" clId="{F90D0052-231D-4FFF-989D-3EEDEC608550}" dt="2021-02-22T07:27:56.152" v="1" actId="1076"/>
          <ac:picMkLst>
            <pc:docMk/>
            <pc:sldMk cId="0" sldId="257"/>
            <ac:picMk id="3075" creationId="{A6811672-FCA5-40F4-A259-2B39C1E73D9C}"/>
          </ac:picMkLst>
        </pc:picChg>
        <pc:picChg chg="mod">
          <ac:chgData name="Suzanne Phillips" userId="2ebb4245-c1bb-4f5a-9396-757d13a1d94d" providerId="ADAL" clId="{F90D0052-231D-4FFF-989D-3EEDEC608550}" dt="2021-02-22T07:27:54.817" v="0" actId="1076"/>
          <ac:picMkLst>
            <pc:docMk/>
            <pc:sldMk cId="0" sldId="257"/>
            <ac:picMk id="3076" creationId="{8A73AAE5-C966-4AD5-B0B1-065463EF1833}"/>
          </ac:picMkLst>
        </pc:picChg>
      </pc:sldChg>
      <pc:sldChg chg="addSp delSp modSp">
        <pc:chgData name="Suzanne Phillips" userId="2ebb4245-c1bb-4f5a-9396-757d13a1d94d" providerId="ADAL" clId="{F90D0052-231D-4FFF-989D-3EEDEC608550}" dt="2021-02-22T07:34:07.571" v="3"/>
        <pc:sldMkLst>
          <pc:docMk/>
          <pc:sldMk cId="0" sldId="258"/>
        </pc:sldMkLst>
        <pc:picChg chg="add mod">
          <ac:chgData name="Suzanne Phillips" userId="2ebb4245-c1bb-4f5a-9396-757d13a1d94d" providerId="ADAL" clId="{F90D0052-231D-4FFF-989D-3EEDEC608550}" dt="2021-02-22T07:34:07.571" v="3"/>
          <ac:picMkLst>
            <pc:docMk/>
            <pc:sldMk cId="0" sldId="258"/>
            <ac:picMk id="2" creationId="{31563896-FE83-415A-B89E-E28F9CF4CE51}"/>
          </ac:picMkLst>
        </pc:picChg>
        <pc:picChg chg="del">
          <ac:chgData name="Suzanne Phillips" userId="2ebb4245-c1bb-4f5a-9396-757d13a1d94d" providerId="ADAL" clId="{F90D0052-231D-4FFF-989D-3EEDEC608550}" dt="2021-02-22T07:34:07.571" v="3"/>
          <ac:picMkLst>
            <pc:docMk/>
            <pc:sldMk cId="0" sldId="258"/>
            <ac:picMk id="3" creationId="{D9245824-AC66-48F2-AB21-FE476EC0BA1F}"/>
          </ac:picMkLst>
        </pc:picChg>
      </pc:sldChg>
      <pc:sldChg chg="addSp delSp modSp">
        <pc:chgData name="Suzanne Phillips" userId="2ebb4245-c1bb-4f5a-9396-757d13a1d94d" providerId="ADAL" clId="{F90D0052-231D-4FFF-989D-3EEDEC608550}" dt="2021-02-22T07:40:19.452" v="5"/>
        <pc:sldMkLst>
          <pc:docMk/>
          <pc:sldMk cId="0" sldId="259"/>
        </pc:sldMkLst>
        <pc:picChg chg="del">
          <ac:chgData name="Suzanne Phillips" userId="2ebb4245-c1bb-4f5a-9396-757d13a1d94d" providerId="ADAL" clId="{F90D0052-231D-4FFF-989D-3EEDEC608550}" dt="2021-02-22T07:40:19.452" v="5"/>
          <ac:picMkLst>
            <pc:docMk/>
            <pc:sldMk cId="0" sldId="259"/>
            <ac:picMk id="2" creationId="{B3F56FD8-20F4-4BF8-A815-0A73E116EB8F}"/>
          </ac:picMkLst>
        </pc:picChg>
        <pc:picChg chg="add mod">
          <ac:chgData name="Suzanne Phillips" userId="2ebb4245-c1bb-4f5a-9396-757d13a1d94d" providerId="ADAL" clId="{F90D0052-231D-4FFF-989D-3EEDEC608550}" dt="2021-02-22T07:40:19.452" v="5"/>
          <ac:picMkLst>
            <pc:docMk/>
            <pc:sldMk cId="0" sldId="259"/>
            <ac:picMk id="3" creationId="{F5A6238E-656A-46EA-9515-54E92B14EAE2}"/>
          </ac:picMkLst>
        </pc:picChg>
      </pc:sldChg>
      <pc:sldChg chg="addSp delSp modSp">
        <pc:chgData name="Suzanne Phillips" userId="2ebb4245-c1bb-4f5a-9396-757d13a1d94d" providerId="ADAL" clId="{F90D0052-231D-4FFF-989D-3EEDEC608550}" dt="2021-02-22T07:39:05.890" v="4"/>
        <pc:sldMkLst>
          <pc:docMk/>
          <pc:sldMk cId="0" sldId="260"/>
        </pc:sldMkLst>
        <pc:picChg chg="add mod">
          <ac:chgData name="Suzanne Phillips" userId="2ebb4245-c1bb-4f5a-9396-757d13a1d94d" providerId="ADAL" clId="{F90D0052-231D-4FFF-989D-3EEDEC608550}" dt="2021-02-22T07:39:05.890" v="4"/>
          <ac:picMkLst>
            <pc:docMk/>
            <pc:sldMk cId="0" sldId="260"/>
            <ac:picMk id="2" creationId="{A7470E63-DF11-421A-A23C-96A969E96D51}"/>
          </ac:picMkLst>
        </pc:picChg>
        <pc:picChg chg="del">
          <ac:chgData name="Suzanne Phillips" userId="2ebb4245-c1bb-4f5a-9396-757d13a1d94d" providerId="ADAL" clId="{F90D0052-231D-4FFF-989D-3EEDEC608550}" dt="2021-02-22T07:39:05.890" v="4"/>
          <ac:picMkLst>
            <pc:docMk/>
            <pc:sldMk cId="0" sldId="260"/>
            <ac:picMk id="8" creationId="{3337D96E-600D-4AA0-AAB4-4E2F8B4C3919}"/>
          </ac:picMkLst>
        </pc:picChg>
      </pc:sldChg>
    </pc:docChg>
  </pc:docChgLst>
  <pc:docChgLst>
    <pc:chgData name="Suzanne Phillips" userId="2ebb4245-c1bb-4f5a-9396-757d13a1d94d" providerId="ADAL" clId="{475D3D0B-9090-403D-855D-313637545361}"/>
    <pc:docChg chg="undo custSel addSld delSld modSld modMainMaster">
      <pc:chgData name="Suzanne Phillips" userId="2ebb4245-c1bb-4f5a-9396-757d13a1d94d" providerId="ADAL" clId="{475D3D0B-9090-403D-855D-313637545361}" dt="2021-02-01T15:24:14.753" v="1023"/>
      <pc:docMkLst>
        <pc:docMk/>
      </pc:docMkLst>
      <pc:sldChg chg="addSp modSp mod setBg">
        <pc:chgData name="Suzanne Phillips" userId="2ebb4245-c1bb-4f5a-9396-757d13a1d94d" providerId="ADAL" clId="{475D3D0B-9090-403D-855D-313637545361}" dt="2021-02-01T13:56:04.614" v="172"/>
        <pc:sldMkLst>
          <pc:docMk/>
          <pc:sldMk cId="0" sldId="256"/>
        </pc:sldMkLst>
        <pc:spChg chg="mod">
          <ac:chgData name="Suzanne Phillips" userId="2ebb4245-c1bb-4f5a-9396-757d13a1d94d" providerId="ADAL" clId="{475D3D0B-9090-403D-855D-313637545361}" dt="2021-02-01T13:33:58.723" v="34" actId="14100"/>
          <ac:spMkLst>
            <pc:docMk/>
            <pc:sldMk cId="0" sldId="256"/>
            <ac:spMk id="2050" creationId="{F49DF9CC-EBB2-4954-952D-A963DB8B43DA}"/>
          </ac:spMkLst>
        </pc:spChg>
        <pc:spChg chg="mod">
          <ac:chgData name="Suzanne Phillips" userId="2ebb4245-c1bb-4f5a-9396-757d13a1d94d" providerId="ADAL" clId="{475D3D0B-9090-403D-855D-313637545361}" dt="2021-02-01T13:35:03.680" v="84" actId="20577"/>
          <ac:spMkLst>
            <pc:docMk/>
            <pc:sldMk cId="0" sldId="256"/>
            <ac:spMk id="2051" creationId="{B8F5F3D6-11FC-425C-821A-8508F38257E3}"/>
          </ac:spMkLst>
        </pc:spChg>
        <pc:spChg chg="mod">
          <ac:chgData name="Suzanne Phillips" userId="2ebb4245-c1bb-4f5a-9396-757d13a1d94d" providerId="ADAL" clId="{475D3D0B-9090-403D-855D-313637545361}" dt="2021-02-01T13:34:34.047" v="79" actId="255"/>
          <ac:spMkLst>
            <pc:docMk/>
            <pc:sldMk cId="0" sldId="256"/>
            <ac:spMk id="2052" creationId="{AF185A51-E324-40FB-A78E-97A61FA5B541}"/>
          </ac:spMkLst>
        </pc:spChg>
        <pc:spChg chg="mod">
          <ac:chgData name="Suzanne Phillips" userId="2ebb4245-c1bb-4f5a-9396-757d13a1d94d" providerId="ADAL" clId="{475D3D0B-9090-403D-855D-313637545361}" dt="2021-02-01T13:34:48.285" v="81" actId="14100"/>
          <ac:spMkLst>
            <pc:docMk/>
            <pc:sldMk cId="0" sldId="256"/>
            <ac:spMk id="2053" creationId="{1AD1C512-4392-4AB9-B8BE-1DFFE114B6A5}"/>
          </ac:spMkLst>
        </pc:spChg>
        <pc:picChg chg="add mod">
          <ac:chgData name="Suzanne Phillips" userId="2ebb4245-c1bb-4f5a-9396-757d13a1d94d" providerId="ADAL" clId="{475D3D0B-9090-403D-855D-313637545361}" dt="2021-02-01T13:56:04.614" v="172"/>
          <ac:picMkLst>
            <pc:docMk/>
            <pc:sldMk cId="0" sldId="256"/>
            <ac:picMk id="2" creationId="{7665F99D-3EDE-4210-84CA-01D19C669949}"/>
          </ac:picMkLst>
        </pc:picChg>
      </pc:sldChg>
      <pc:sldChg chg="addSp delSp modSp mod setBg">
        <pc:chgData name="Suzanne Phillips" userId="2ebb4245-c1bb-4f5a-9396-757d13a1d94d" providerId="ADAL" clId="{475D3D0B-9090-403D-855D-313637545361}" dt="2021-02-01T13:56:40.874" v="173"/>
        <pc:sldMkLst>
          <pc:docMk/>
          <pc:sldMk cId="0" sldId="257"/>
        </pc:sldMkLst>
        <pc:spChg chg="mod">
          <ac:chgData name="Suzanne Phillips" userId="2ebb4245-c1bb-4f5a-9396-757d13a1d94d" providerId="ADAL" clId="{475D3D0B-9090-403D-855D-313637545361}" dt="2021-02-01T13:50:09.364" v="165" actId="20577"/>
          <ac:spMkLst>
            <pc:docMk/>
            <pc:sldMk cId="0" sldId="257"/>
            <ac:spMk id="3074" creationId="{C2D06650-AADD-41B5-9824-0EB9A7FB9755}"/>
          </ac:spMkLst>
        </pc:spChg>
        <pc:spChg chg="del mod">
          <ac:chgData name="Suzanne Phillips" userId="2ebb4245-c1bb-4f5a-9396-757d13a1d94d" providerId="ADAL" clId="{475D3D0B-9090-403D-855D-313637545361}" dt="2021-02-01T13:50:11.480" v="167"/>
          <ac:spMkLst>
            <pc:docMk/>
            <pc:sldMk cId="0" sldId="257"/>
            <ac:spMk id="3077" creationId="{6B037200-4394-4EB4-A927-B1B7437725A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57"/>
            <ac:spMk id="3078" creationId="{49B1F9A4-2A08-4FE8-A3FA-BB0245407D44}"/>
          </ac:spMkLst>
        </pc:spChg>
        <pc:picChg chg="add mod">
          <ac:chgData name="Suzanne Phillips" userId="2ebb4245-c1bb-4f5a-9396-757d13a1d94d" providerId="ADAL" clId="{475D3D0B-9090-403D-855D-313637545361}" dt="2021-02-01T13:56:40.874" v="173"/>
          <ac:picMkLst>
            <pc:docMk/>
            <pc:sldMk cId="0" sldId="257"/>
            <ac:picMk id="2" creationId="{05A5F8E2-0DF5-4099-BE1F-5115E88C9B0D}"/>
          </ac:picMkLst>
        </pc:picChg>
        <pc:picChg chg="mod">
          <ac:chgData name="Suzanne Phillips" userId="2ebb4245-c1bb-4f5a-9396-757d13a1d94d" providerId="ADAL" clId="{475D3D0B-9090-403D-855D-313637545361}" dt="2021-02-01T13:53:14.034" v="169" actId="14100"/>
          <ac:picMkLst>
            <pc:docMk/>
            <pc:sldMk cId="0" sldId="257"/>
            <ac:picMk id="3075" creationId="{A6811672-FCA5-40F4-A259-2B39C1E73D9C}"/>
          </ac:picMkLst>
        </pc:picChg>
        <pc:picChg chg="mod">
          <ac:chgData name="Suzanne Phillips" userId="2ebb4245-c1bb-4f5a-9396-757d13a1d94d" providerId="ADAL" clId="{475D3D0B-9090-403D-855D-313637545361}" dt="2021-02-01T13:53:18.211" v="170" actId="14100"/>
          <ac:picMkLst>
            <pc:docMk/>
            <pc:sldMk cId="0" sldId="257"/>
            <ac:picMk id="3076" creationId="{8A73AAE5-C966-4AD5-B0B1-065463EF1833}"/>
          </ac:picMkLst>
        </pc:picChg>
      </pc:sldChg>
      <pc:sldChg chg="addSp delSp modSp mod modTransition setBg modAnim">
        <pc:chgData name="Suzanne Phillips" userId="2ebb4245-c1bb-4f5a-9396-757d13a1d94d" providerId="ADAL" clId="{475D3D0B-9090-403D-855D-313637545361}" dt="2021-02-01T13:57:37.343" v="176"/>
        <pc:sldMkLst>
          <pc:docMk/>
          <pc:sldMk cId="0" sldId="258"/>
        </pc:sldMkLst>
        <pc:spChg chg="mod">
          <ac:chgData name="Suzanne Phillips" userId="2ebb4245-c1bb-4f5a-9396-757d13a1d94d" providerId="ADAL" clId="{475D3D0B-9090-403D-855D-313637545361}" dt="2021-02-01T13:35:54.030" v="89" actId="1076"/>
          <ac:spMkLst>
            <pc:docMk/>
            <pc:sldMk cId="0" sldId="258"/>
            <ac:spMk id="4098" creationId="{71E7028A-E37A-4676-B9C3-251F3F0FA3C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58"/>
            <ac:spMk id="4099" creationId="{5A1A8F06-8072-42B6-A33B-866B1A06CEBC}"/>
          </ac:spMkLst>
        </pc:spChg>
        <pc:picChg chg="add del mod">
          <ac:chgData name="Suzanne Phillips" userId="2ebb4245-c1bb-4f5a-9396-757d13a1d94d" providerId="ADAL" clId="{475D3D0B-9090-403D-855D-313637545361}" dt="2021-02-01T13:56:59.152" v="175"/>
          <ac:picMkLst>
            <pc:docMk/>
            <pc:sldMk cId="0" sldId="258"/>
            <ac:picMk id="2" creationId="{A3EDBF01-25E3-4993-9977-0741B08DCE3E}"/>
          </ac:picMkLst>
        </pc:picChg>
        <pc:picChg chg="add mod">
          <ac:chgData name="Suzanne Phillips" userId="2ebb4245-c1bb-4f5a-9396-757d13a1d94d" providerId="ADAL" clId="{475D3D0B-9090-403D-855D-313637545361}" dt="2021-02-01T13:57:37.343" v="176"/>
          <ac:picMkLst>
            <pc:docMk/>
            <pc:sldMk cId="0" sldId="258"/>
            <ac:picMk id="3" creationId="{D9245824-AC66-48F2-AB21-FE476EC0BA1F}"/>
          </ac:picMkLst>
        </pc:picChg>
      </pc:sldChg>
      <pc:sldChg chg="addSp modSp mod setBg">
        <pc:chgData name="Suzanne Phillips" userId="2ebb4245-c1bb-4f5a-9396-757d13a1d94d" providerId="ADAL" clId="{475D3D0B-9090-403D-855D-313637545361}" dt="2021-02-01T14:30:15.698" v="194" actId="20577"/>
        <pc:sldMkLst>
          <pc:docMk/>
          <pc:sldMk cId="0" sldId="259"/>
        </pc:sldMkLst>
        <pc:spChg chg="mod">
          <ac:chgData name="Suzanne Phillips" userId="2ebb4245-c1bb-4f5a-9396-757d13a1d94d" providerId="ADAL" clId="{475D3D0B-9090-403D-855D-313637545361}" dt="2021-02-01T14:30:15.698" v="194" actId="20577"/>
          <ac:spMkLst>
            <pc:docMk/>
            <pc:sldMk cId="0" sldId="259"/>
            <ac:spMk id="5122" creationId="{20706A21-56D1-436C-B982-62B24A2EEDE3}"/>
          </ac:spMkLst>
        </pc:spChg>
        <pc:spChg chg="mod">
          <ac:chgData name="Suzanne Phillips" userId="2ebb4245-c1bb-4f5a-9396-757d13a1d94d" providerId="ADAL" clId="{475D3D0B-9090-403D-855D-313637545361}" dt="2021-02-01T13:36:02.131" v="90" actId="14100"/>
          <ac:spMkLst>
            <pc:docMk/>
            <pc:sldMk cId="0" sldId="259"/>
            <ac:spMk id="5123" creationId="{AB882200-9379-4D79-ADE8-EDA1B9841F60}"/>
          </ac:spMkLst>
        </pc:spChg>
        <pc:picChg chg="add mod">
          <ac:chgData name="Suzanne Phillips" userId="2ebb4245-c1bb-4f5a-9396-757d13a1d94d" providerId="ADAL" clId="{475D3D0B-9090-403D-855D-313637545361}" dt="2021-02-01T13:58:28.124" v="177"/>
          <ac:picMkLst>
            <pc:docMk/>
            <pc:sldMk cId="0" sldId="259"/>
            <ac:picMk id="2" creationId="{B3F56FD8-20F4-4BF8-A815-0A73E116EB8F}"/>
          </ac:picMkLst>
        </pc:picChg>
      </pc:sldChg>
      <pc:sldChg chg="addSp delSp modSp mod setBg">
        <pc:chgData name="Suzanne Phillips" userId="2ebb4245-c1bb-4f5a-9396-757d13a1d94d" providerId="ADAL" clId="{475D3D0B-9090-403D-855D-313637545361}" dt="2021-02-01T13:59:32.287" v="178"/>
        <pc:sldMkLst>
          <pc:docMk/>
          <pc:sldMk cId="0" sldId="260"/>
        </pc:sldMkLst>
        <pc:spChg chg="add mod">
          <ac:chgData name="Suzanne Phillips" userId="2ebb4245-c1bb-4f5a-9396-757d13a1d94d" providerId="ADAL" clId="{475D3D0B-9090-403D-855D-313637545361}" dt="2021-02-01T13:40:10.411" v="117" actId="255"/>
          <ac:spMkLst>
            <pc:docMk/>
            <pc:sldMk cId="0" sldId="260"/>
            <ac:spMk id="6" creationId="{65A9B95A-C405-47FA-8099-578995AEAF20}"/>
          </ac:spMkLst>
        </pc:spChg>
        <pc:spChg chg="mod topLvl">
          <ac:chgData name="Suzanne Phillips" userId="2ebb4245-c1bb-4f5a-9396-757d13a1d94d" providerId="ADAL" clId="{475D3D0B-9090-403D-855D-313637545361}" dt="2021-02-01T13:39:36.358" v="102" actId="478"/>
          <ac:spMkLst>
            <pc:docMk/>
            <pc:sldMk cId="0" sldId="260"/>
            <ac:spMk id="11" creationId="{E35253CC-AE20-4E8B-A3AA-F094F66408D9}"/>
          </ac:spMkLst>
        </pc:spChg>
        <pc:spChg chg="del mod topLvl">
          <ac:chgData name="Suzanne Phillips" userId="2ebb4245-c1bb-4f5a-9396-757d13a1d94d" providerId="ADAL" clId="{475D3D0B-9090-403D-855D-313637545361}" dt="2021-02-01T13:39:36.358" v="102" actId="478"/>
          <ac:spMkLst>
            <pc:docMk/>
            <pc:sldMk cId="0" sldId="260"/>
            <ac:spMk id="12" creationId="{23A81340-CDB6-44B6-B133-E60DB4E78393}"/>
          </ac:spMkLst>
        </pc:spChg>
        <pc:spChg chg="del mod">
          <ac:chgData name="Suzanne Phillips" userId="2ebb4245-c1bb-4f5a-9396-757d13a1d94d" providerId="ADAL" clId="{475D3D0B-9090-403D-855D-313637545361}" dt="2021-02-01T13:39:51.005" v="112" actId="478"/>
          <ac:spMkLst>
            <pc:docMk/>
            <pc:sldMk cId="0" sldId="260"/>
            <ac:spMk id="14" creationId="{A2B493D9-026F-494F-BDF6-23FF64A2CEF6}"/>
          </ac:spMkLst>
        </pc:spChg>
        <pc:spChg chg="add mod">
          <ac:chgData name="Suzanne Phillips" userId="2ebb4245-c1bb-4f5a-9396-757d13a1d94d" providerId="ADAL" clId="{475D3D0B-9090-403D-855D-313637545361}" dt="2021-02-01T13:41:33.294" v="128" actId="255"/>
          <ac:spMkLst>
            <pc:docMk/>
            <pc:sldMk cId="0" sldId="260"/>
            <ac:spMk id="19" creationId="{9DD3C269-F988-4F07-86C7-DF7513AC69DA}"/>
          </ac:spMkLst>
        </pc:spChg>
        <pc:spChg chg="mod">
          <ac:chgData name="Suzanne Phillips" userId="2ebb4245-c1bb-4f5a-9396-757d13a1d94d" providerId="ADAL" clId="{475D3D0B-9090-403D-855D-313637545361}" dt="2021-02-01T13:40:52.051" v="124" actId="1076"/>
          <ac:spMkLst>
            <pc:docMk/>
            <pc:sldMk cId="0" sldId="260"/>
            <ac:spMk id="6146" creationId="{BE759FE5-1A83-4B30-B982-41E00CF7A25F}"/>
          </ac:spMkLst>
        </pc:spChg>
        <pc:spChg chg="mod">
          <ac:chgData name="Suzanne Phillips" userId="2ebb4245-c1bb-4f5a-9396-757d13a1d94d" providerId="ADAL" clId="{475D3D0B-9090-403D-855D-313637545361}" dt="2021-02-01T13:40:30.458" v="121" actId="255"/>
          <ac:spMkLst>
            <pc:docMk/>
            <pc:sldMk cId="0" sldId="260"/>
            <ac:spMk id="6149" creationId="{7CAA9432-39BA-41F7-B0F6-29532829C201}"/>
          </ac:spMkLst>
        </pc:spChg>
        <pc:spChg chg="mod">
          <ac:chgData name="Suzanne Phillips" userId="2ebb4245-c1bb-4f5a-9396-757d13a1d94d" providerId="ADAL" clId="{475D3D0B-9090-403D-855D-313637545361}" dt="2021-02-01T13:40:24.968" v="120" actId="255"/>
          <ac:spMkLst>
            <pc:docMk/>
            <pc:sldMk cId="0" sldId="260"/>
            <ac:spMk id="6150" creationId="{5D8DCA30-0F14-4CB2-805D-D16BEE3AC2D7}"/>
          </ac:spMkLst>
        </pc:spChg>
        <pc:spChg chg="del mod">
          <ac:chgData name="Suzanne Phillips" userId="2ebb4245-c1bb-4f5a-9396-757d13a1d94d" providerId="ADAL" clId="{475D3D0B-9090-403D-855D-313637545361}" dt="2021-02-01T13:39:53.214" v="114" actId="478"/>
          <ac:spMkLst>
            <pc:docMk/>
            <pc:sldMk cId="0" sldId="260"/>
            <ac:spMk id="6151" creationId="{ED57C299-97C1-47D5-BF11-A38EE53EFE76}"/>
          </ac:spMkLst>
        </pc:spChg>
        <pc:spChg chg="mod">
          <ac:chgData name="Suzanne Phillips" userId="2ebb4245-c1bb-4f5a-9396-757d13a1d94d" providerId="ADAL" clId="{475D3D0B-9090-403D-855D-313637545361}" dt="2021-02-01T13:40:38.162" v="122" actId="255"/>
          <ac:spMkLst>
            <pc:docMk/>
            <pc:sldMk cId="0" sldId="260"/>
            <ac:spMk id="6152" creationId="{EA3FE330-0446-4E13-9DA2-189F6DBA445E}"/>
          </ac:spMkLst>
        </pc:spChg>
        <pc:spChg chg="mod">
          <ac:chgData name="Suzanne Phillips" userId="2ebb4245-c1bb-4f5a-9396-757d13a1d94d" providerId="ADAL" clId="{475D3D0B-9090-403D-855D-313637545361}" dt="2021-02-01T13:40:44.191" v="123" actId="255"/>
          <ac:spMkLst>
            <pc:docMk/>
            <pc:sldMk cId="0" sldId="260"/>
            <ac:spMk id="6153" creationId="{B742825B-9C47-47AF-B9D5-042DD30AB714}"/>
          </ac:spMkLst>
        </pc:spChg>
        <pc:spChg chg="mod">
          <ac:chgData name="Suzanne Phillips" userId="2ebb4245-c1bb-4f5a-9396-757d13a1d94d" providerId="ADAL" clId="{475D3D0B-9090-403D-855D-313637545361}" dt="2021-02-01T13:39:10.307" v="94" actId="1076"/>
          <ac:spMkLst>
            <pc:docMk/>
            <pc:sldMk cId="0" sldId="260"/>
            <ac:spMk id="6154" creationId="{98705DC6-0857-45D4-95D7-0695E71DE0F4}"/>
          </ac:spMkLst>
        </pc:spChg>
        <pc:grpChg chg="del mod">
          <ac:chgData name="Suzanne Phillips" userId="2ebb4245-c1bb-4f5a-9396-757d13a1d94d" providerId="ADAL" clId="{475D3D0B-9090-403D-855D-313637545361}" dt="2021-02-01T13:39:36.358" v="102" actId="478"/>
          <ac:grpSpMkLst>
            <pc:docMk/>
            <pc:sldMk cId="0" sldId="260"/>
            <ac:grpSpMk id="6155" creationId="{7A82DAA1-0050-4D7B-8447-038182960638}"/>
          </ac:grpSpMkLst>
        </pc:grpChg>
        <pc:picChg chg="add mod">
          <ac:chgData name="Suzanne Phillips" userId="2ebb4245-c1bb-4f5a-9396-757d13a1d94d" providerId="ADAL" clId="{475D3D0B-9090-403D-855D-313637545361}" dt="2021-02-01T13:59:32.287" v="178"/>
          <ac:picMkLst>
            <pc:docMk/>
            <pc:sldMk cId="0" sldId="260"/>
            <ac:picMk id="8" creationId="{3337D96E-600D-4AA0-AAB4-4E2F8B4C3919}"/>
          </ac:picMkLst>
        </pc:picChg>
        <pc:cxnChg chg="mod">
          <ac:chgData name="Suzanne Phillips" userId="2ebb4245-c1bb-4f5a-9396-757d13a1d94d" providerId="ADAL" clId="{475D3D0B-9090-403D-855D-313637545361}" dt="2021-02-01T13:39:17.868" v="96" actId="1076"/>
          <ac:cxnSpMkLst>
            <pc:docMk/>
            <pc:sldMk cId="0" sldId="260"/>
            <ac:cxnSpMk id="3" creationId="{207BFCF8-527D-4B3B-8522-CA114B755B72}"/>
          </ac:cxnSpMkLst>
        </pc:cxnChg>
        <pc:cxnChg chg="mod">
          <ac:chgData name="Suzanne Phillips" userId="2ebb4245-c1bb-4f5a-9396-757d13a1d94d" providerId="ADAL" clId="{475D3D0B-9090-403D-855D-313637545361}" dt="2021-02-01T13:39:23.195" v="98" actId="14100"/>
          <ac:cxnSpMkLst>
            <pc:docMk/>
            <pc:sldMk cId="0" sldId="260"/>
            <ac:cxnSpMk id="4" creationId="{07B290CB-124F-4131-9A4B-77BC9A4DE703}"/>
          </ac:cxnSpMkLst>
        </pc:cxnChg>
      </pc:sldChg>
      <pc:sldChg chg="modSp del setBg">
        <pc:chgData name="Suzanne Phillips" userId="2ebb4245-c1bb-4f5a-9396-757d13a1d94d" providerId="ADAL" clId="{475D3D0B-9090-403D-855D-313637545361}" dt="2021-02-01T13:41:15.454" v="127" actId="47"/>
        <pc:sldMkLst>
          <pc:docMk/>
          <pc:sldMk cId="0" sldId="261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1"/>
            <ac:spMk id="7170" creationId="{5345F8FC-0AC6-48DC-91A7-9368BC3151E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1"/>
            <ac:spMk id="7171" creationId="{8BF75F1D-2FE0-4232-9F39-6F4169044711}"/>
          </ac:spMkLst>
        </pc:spChg>
      </pc:sldChg>
      <pc:sldChg chg="addSp modSp setBg">
        <pc:chgData name="Suzanne Phillips" userId="2ebb4245-c1bb-4f5a-9396-757d13a1d94d" providerId="ADAL" clId="{475D3D0B-9090-403D-855D-313637545361}" dt="2021-02-01T14:00:30.997" v="179"/>
        <pc:sldMkLst>
          <pc:docMk/>
          <pc:sldMk cId="0" sldId="262"/>
        </pc:sldMkLst>
        <pc:spChg chg="mod">
          <ac:chgData name="Suzanne Phillips" userId="2ebb4245-c1bb-4f5a-9396-757d13a1d94d" providerId="ADAL" clId="{475D3D0B-9090-403D-855D-313637545361}" dt="2021-02-01T13:41:47.867" v="129" actId="1076"/>
          <ac:spMkLst>
            <pc:docMk/>
            <pc:sldMk cId="0" sldId="262"/>
            <ac:spMk id="8194" creationId="{B548A618-52A9-49E1-85E4-034FA1B5800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2"/>
            <ac:spMk id="8232" creationId="{3C0BC895-5CAA-41FD-8453-9F389C86F40F}"/>
          </ac:spMkLst>
        </pc:spChg>
        <pc:graphicFrameChg chg="mod">
          <ac:chgData name="Suzanne Phillips" userId="2ebb4245-c1bb-4f5a-9396-757d13a1d94d" providerId="ADAL" clId="{475D3D0B-9090-403D-855D-313637545361}" dt="2021-02-01T13:32:56.514" v="3"/>
          <ac:graphicFrameMkLst>
            <pc:docMk/>
            <pc:sldMk cId="0" sldId="262"/>
            <ac:graphicFrameMk id="3" creationId="{0986CEA7-8A0F-47DF-AC1B-4804D1E0AA3B}"/>
          </ac:graphicFrameMkLst>
        </pc:graphicFrameChg>
        <pc:picChg chg="add mod">
          <ac:chgData name="Suzanne Phillips" userId="2ebb4245-c1bb-4f5a-9396-757d13a1d94d" providerId="ADAL" clId="{475D3D0B-9090-403D-855D-313637545361}" dt="2021-02-01T14:00:30.997" v="179"/>
          <ac:picMkLst>
            <pc:docMk/>
            <pc:sldMk cId="0" sldId="262"/>
            <ac:picMk id="2" creationId="{FC06FEB4-6613-4AD0-843D-B417F2F8A54A}"/>
          </ac:picMkLst>
        </pc:picChg>
      </pc:sldChg>
      <pc:sldChg chg="addSp delSp modSp mod setBg">
        <pc:chgData name="Suzanne Phillips" userId="2ebb4245-c1bb-4f5a-9396-757d13a1d94d" providerId="ADAL" clId="{475D3D0B-9090-403D-855D-313637545361}" dt="2021-02-01T15:14:23.745" v="600"/>
        <pc:sldMkLst>
          <pc:docMk/>
          <pc:sldMk cId="0" sldId="263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3"/>
            <ac:spMk id="3" creationId="{FAB22059-E70A-479D-8A5B-8B883388A5A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3"/>
            <ac:spMk id="4" creationId="{DD08A18D-56A9-456D-A315-1AAB75D7A9CC}"/>
          </ac:spMkLst>
        </pc:spChg>
        <pc:spChg chg="add mod">
          <ac:chgData name="Suzanne Phillips" userId="2ebb4245-c1bb-4f5a-9396-757d13a1d94d" providerId="ADAL" clId="{475D3D0B-9090-403D-855D-313637545361}" dt="2021-02-01T14:37:45.016" v="500" actId="207"/>
          <ac:spMkLst>
            <pc:docMk/>
            <pc:sldMk cId="0" sldId="263"/>
            <ac:spMk id="5" creationId="{B161E2BB-1779-44C3-8165-D8D82F555BDD}"/>
          </ac:spMkLst>
        </pc:spChg>
        <pc:spChg chg="del mod">
          <ac:chgData name="Suzanne Phillips" userId="2ebb4245-c1bb-4f5a-9396-757d13a1d94d" providerId="ADAL" clId="{475D3D0B-9090-403D-855D-313637545361}" dt="2021-02-01T14:35:55.456" v="480"/>
          <ac:spMkLst>
            <pc:docMk/>
            <pc:sldMk cId="0" sldId="263"/>
            <ac:spMk id="9218" creationId="{4539788C-7EE4-4FCF-89E3-BDFB899BBAB6}"/>
          </ac:spMkLst>
        </pc:spChg>
        <pc:spChg chg="add del mod">
          <ac:chgData name="Suzanne Phillips" userId="2ebb4245-c1bb-4f5a-9396-757d13a1d94d" providerId="ADAL" clId="{475D3D0B-9090-403D-855D-313637545361}" dt="2021-02-01T14:38:10.420" v="502" actId="1076"/>
          <ac:spMkLst>
            <pc:docMk/>
            <pc:sldMk cId="0" sldId="263"/>
            <ac:spMk id="9221" creationId="{5819AF96-7B5F-4F1C-AF7D-819499EB85B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3"/>
            <ac:spMk id="9222" creationId="{A2876081-1F37-487B-9986-B677E94D9D26}"/>
          </ac:spMkLst>
        </pc:spChg>
        <pc:picChg chg="add mod">
          <ac:chgData name="Suzanne Phillips" userId="2ebb4245-c1bb-4f5a-9396-757d13a1d94d" providerId="ADAL" clId="{475D3D0B-9090-403D-855D-313637545361}" dt="2021-02-01T15:14:23.745" v="600"/>
          <ac:picMkLst>
            <pc:docMk/>
            <pc:sldMk cId="0" sldId="263"/>
            <ac:picMk id="6" creationId="{69070BFE-75D4-42FE-8F24-1AF9A05FC2C8}"/>
          </ac:picMkLst>
        </pc:picChg>
        <pc:picChg chg="add mod">
          <ac:chgData name="Suzanne Phillips" userId="2ebb4245-c1bb-4f5a-9396-757d13a1d94d" providerId="ADAL" clId="{475D3D0B-9090-403D-855D-313637545361}" dt="2021-02-01T14:35:56.665" v="481"/>
          <ac:picMkLst>
            <pc:docMk/>
            <pc:sldMk cId="0" sldId="263"/>
            <ac:picMk id="7" creationId="{1F565D62-F81D-44FE-9AD1-23415C981B56}"/>
          </ac:picMkLst>
        </pc:picChg>
        <pc:inkChg chg="add del">
          <ac:chgData name="Suzanne Phillips" userId="2ebb4245-c1bb-4f5a-9396-757d13a1d94d" providerId="ADAL" clId="{475D3D0B-9090-403D-855D-313637545361}" dt="2021-02-01T14:36:13.230" v="484" actId="9405"/>
          <ac:inkMkLst>
            <pc:docMk/>
            <pc:sldMk cId="0" sldId="263"/>
            <ac:inkMk id="2" creationId="{0EAC0B29-18D4-4D8A-A38D-69DC2820F96B}"/>
          </ac:inkMkLst>
        </pc:inkChg>
      </pc:sldChg>
      <pc:sldChg chg="addSp delSp modSp mod setBg">
        <pc:chgData name="Suzanne Phillips" userId="2ebb4245-c1bb-4f5a-9396-757d13a1d94d" providerId="ADAL" clId="{475D3D0B-9090-403D-855D-313637545361}" dt="2021-02-01T15:16:44.828" v="602"/>
        <pc:sldMkLst>
          <pc:docMk/>
          <pc:sldMk cId="0" sldId="264"/>
        </pc:sldMkLst>
        <pc:spChg chg="add mod">
          <ac:chgData name="Suzanne Phillips" userId="2ebb4245-c1bb-4f5a-9396-757d13a1d94d" providerId="ADAL" clId="{475D3D0B-9090-403D-855D-313637545361}" dt="2021-02-01T14:39:10.366" v="518" actId="207"/>
          <ac:spMkLst>
            <pc:docMk/>
            <pc:sldMk cId="0" sldId="264"/>
            <ac:spMk id="2" creationId="{8C5A6183-E419-4FBD-82C0-5CAA955AFB6F}"/>
          </ac:spMkLst>
        </pc:spChg>
        <pc:spChg chg="add mod">
          <ac:chgData name="Suzanne Phillips" userId="2ebb4245-c1bb-4f5a-9396-757d13a1d94d" providerId="ADAL" clId="{475D3D0B-9090-403D-855D-313637545361}" dt="2021-02-01T14:42:11.397" v="588" actId="1076"/>
          <ac:spMkLst>
            <pc:docMk/>
            <pc:sldMk cId="0" sldId="264"/>
            <ac:spMk id="4" creationId="{059EE601-D145-407D-B412-F862816C457E}"/>
          </ac:spMkLst>
        </pc:spChg>
        <pc:spChg chg="add del mod">
          <ac:chgData name="Suzanne Phillips" userId="2ebb4245-c1bb-4f5a-9396-757d13a1d94d" providerId="ADAL" clId="{475D3D0B-9090-403D-855D-313637545361}" dt="2021-02-01T14:41:15.928" v="587"/>
          <ac:spMkLst>
            <pc:docMk/>
            <pc:sldMk cId="0" sldId="264"/>
            <ac:spMk id="6" creationId="{8D458D72-D034-4E8F-9811-7B4790120743}"/>
          </ac:spMkLst>
        </pc:spChg>
        <pc:spChg chg="add mod">
          <ac:chgData name="Suzanne Phillips" userId="2ebb4245-c1bb-4f5a-9396-757d13a1d94d" providerId="ADAL" clId="{475D3D0B-9090-403D-855D-313637545361}" dt="2021-02-01T14:42:42.724" v="598" actId="14100"/>
          <ac:spMkLst>
            <pc:docMk/>
            <pc:sldMk cId="0" sldId="264"/>
            <ac:spMk id="7" creationId="{32628149-7346-4446-912B-DF1831F49A04}"/>
          </ac:spMkLst>
        </pc:spChg>
        <pc:spChg chg="del mod">
          <ac:chgData name="Suzanne Phillips" userId="2ebb4245-c1bb-4f5a-9396-757d13a1d94d" providerId="ADAL" clId="{475D3D0B-9090-403D-855D-313637545361}" dt="2021-02-01T14:38:40.436" v="506"/>
          <ac:spMkLst>
            <pc:docMk/>
            <pc:sldMk cId="0" sldId="264"/>
            <ac:spMk id="10242" creationId="{F1258A1B-8571-4621-8860-B0E414815E92}"/>
          </ac:spMkLst>
        </pc:spChg>
        <pc:picChg chg="add mod">
          <ac:chgData name="Suzanne Phillips" userId="2ebb4245-c1bb-4f5a-9396-757d13a1d94d" providerId="ADAL" clId="{475D3D0B-9090-403D-855D-313637545361}" dt="2021-02-01T14:38:34.262" v="503"/>
          <ac:picMkLst>
            <pc:docMk/>
            <pc:sldMk cId="0" sldId="264"/>
            <ac:picMk id="3" creationId="{53535A9E-D698-4C49-8BDC-260B760FFBC8}"/>
          </ac:picMkLst>
        </pc:picChg>
        <pc:picChg chg="add mod">
          <ac:chgData name="Suzanne Phillips" userId="2ebb4245-c1bb-4f5a-9396-757d13a1d94d" providerId="ADAL" clId="{475D3D0B-9090-403D-855D-313637545361}" dt="2021-02-01T14:39:25.061" v="519"/>
          <ac:picMkLst>
            <pc:docMk/>
            <pc:sldMk cId="0" sldId="264"/>
            <ac:picMk id="5" creationId="{FFDD82FB-70AD-420B-A0A1-582DB25A2159}"/>
          </ac:picMkLst>
        </pc:picChg>
        <pc:picChg chg="add mod">
          <ac:chgData name="Suzanne Phillips" userId="2ebb4245-c1bb-4f5a-9396-757d13a1d94d" providerId="ADAL" clId="{475D3D0B-9090-403D-855D-313637545361}" dt="2021-02-01T15:16:44.828" v="602"/>
          <ac:picMkLst>
            <pc:docMk/>
            <pc:sldMk cId="0" sldId="264"/>
            <ac:picMk id="8" creationId="{0994B2C3-AADA-4BE5-A3DA-0D66C440C6F2}"/>
          </ac:picMkLst>
        </pc:picChg>
      </pc:sldChg>
      <pc:sldChg chg="modSp del setBg">
        <pc:chgData name="Suzanne Phillips" userId="2ebb4245-c1bb-4f5a-9396-757d13a1d94d" providerId="ADAL" clId="{475D3D0B-9090-403D-855D-313637545361}" dt="2021-02-01T15:16:54.625" v="603" actId="47"/>
        <pc:sldMkLst>
          <pc:docMk/>
          <pc:sldMk cId="0" sldId="265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5"/>
            <ac:spMk id="3" creationId="{145E0014-25DD-431D-A954-6A4FAB77564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5"/>
            <ac:spMk id="11266" creationId="{C17BD203-0B7C-43BD-9A22-427ACAC67EF4}"/>
          </ac:spMkLst>
        </pc:spChg>
      </pc:sldChg>
      <pc:sldChg chg="modSp del setBg">
        <pc:chgData name="Suzanne Phillips" userId="2ebb4245-c1bb-4f5a-9396-757d13a1d94d" providerId="ADAL" clId="{475D3D0B-9090-403D-855D-313637545361}" dt="2021-02-01T15:16:56.524" v="604" actId="47"/>
        <pc:sldMkLst>
          <pc:docMk/>
          <pc:sldMk cId="0" sldId="266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3" creationId="{F6B674A1-BCE9-4DB8-A8E9-65498F9CC14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4" creationId="{551B9793-25D5-4EB4-854E-13040187372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6" creationId="{C7F24327-7F44-4B83-9288-83E7EB54B04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7" creationId="{5BEA7D5A-4A38-4518-9F75-99831E866A8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8" creationId="{E597BE2D-8520-4E36-BD9D-A22D5FC9E32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9" creationId="{174C320F-15C6-4D5B-A717-08F2F41B657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0" creationId="{5307269D-31D4-4FB6-9F18-9517F42DDDF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1" creationId="{E3CC6604-4B24-46D0-B0A1-5611AB19BEB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2" creationId="{1428F88D-2590-46FD-8A15-F28CC971480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4" creationId="{2E8A69F4-AD91-478B-A770-3C7A453C34C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5" creationId="{B6F9F697-0585-4A64-B488-55B2D725766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6" creationId="{ECC22083-AF55-4A8B-B3BF-BD69A5CE5D9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7" creationId="{2C979D75-0001-425C-A761-1AA74C1C833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8" creationId="{9742BECC-1DD7-4805-9B3F-5404F548428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9" creationId="{4EBF66DE-F2F8-44F8-833D-1F427836F45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0" creationId="{1F2EECCB-C59D-494B-9F99-CCA9370866A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1" creationId="{9BB323D4-C0C8-4284-AA51-57B495CDBD7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2" creationId="{C708D215-384A-46E6-87E9-EB512E76BC3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3" creationId="{0D0A175A-25C7-4AC7-AEF0-CD39FA1FC52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5" creationId="{10BD6266-3307-429F-A07A-EACD04689F9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6" creationId="{59C09359-D574-465A-B254-0988E6637AD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8" creationId="{1B49153C-1633-4699-BA44-B0B91B04F8A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29" creationId="{A24380DC-E19F-43AD-B023-15941E4ED47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30" creationId="{E47CE0A2-3B0C-46C5-86FF-2B85DBC8F73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6"/>
            <ac:spMk id="12290" creationId="{01B37A47-05F2-4844-BF97-A8752CA2370F}"/>
          </ac:spMkLst>
        </pc:s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6"/>
            <ac:grpSpMk id="12291" creationId="{E33BCA6C-B36C-4553-B521-A70C5C4E5510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6"/>
            <ac:grpSpMk id="12292" creationId="{369A8331-6D7C-4DE5-BCC3-2F484EA74801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6"/>
            <ac:grpSpMk id="12293" creationId="{585BB5CD-327A-4610-B31E-7B899231C64D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6"/>
            <ac:grpSpMk id="12294" creationId="{DE7E8986-9083-4844-BE91-D87C421EE9FA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6"/>
            <ac:grpSpMk id="12295" creationId="{E38265D2-62C8-4888-9C06-DCFC1CCA14DE}"/>
          </ac:grpSpMkLst>
        </pc:grpChg>
      </pc:sldChg>
      <pc:sldChg chg="modSp del setBg">
        <pc:chgData name="Suzanne Phillips" userId="2ebb4245-c1bb-4f5a-9396-757d13a1d94d" providerId="ADAL" clId="{475D3D0B-9090-403D-855D-313637545361}" dt="2021-02-01T15:16:57.510" v="605" actId="47"/>
        <pc:sldMkLst>
          <pc:docMk/>
          <pc:sldMk cId="0" sldId="267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3" creationId="{6165DF74-23F7-4468-B0F5-397DD23AADB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4" creationId="{4E169D56-E943-458A-BD32-10CAA1DD9AA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5" creationId="{81D68986-771E-4F83-83A3-2AAF6BF613E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6" creationId="{4C02FC52-4642-4CB7-A13F-88B0B77C0C4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7" creationId="{3FC817FE-BF75-419C-A5B6-D79267D0C9C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7"/>
            <ac:spMk id="13314" creationId="{4DA071AC-9E89-41D3-B614-40D81E40AC0E}"/>
          </ac:spMkLst>
        </pc:s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7"/>
            <ac:grpSpMk id="13315" creationId="{B19C6446-9AB8-401B-9B18-004358CE706D}"/>
          </ac:grpSpMkLst>
        </pc:grpChg>
      </pc:sldChg>
      <pc:sldChg chg="addSp delSp modSp mod setBg">
        <pc:chgData name="Suzanne Phillips" userId="2ebb4245-c1bb-4f5a-9396-757d13a1d94d" providerId="ADAL" clId="{475D3D0B-9090-403D-855D-313637545361}" dt="2021-02-01T15:24:14.753" v="1023"/>
        <pc:sldMkLst>
          <pc:docMk/>
          <pc:sldMk cId="0" sldId="268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" creationId="{DDD0ED42-7479-4C59-A907-E438D4EDF83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" creationId="{DF410F37-C5AE-4E98-B868-EA0741FCF03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" creationId="{069E3014-008C-4C1E-9D8D-1C7D29A6090E}"/>
          </ac:spMkLst>
        </pc:spChg>
        <pc:spChg chg="del mod">
          <ac:chgData name="Suzanne Phillips" userId="2ebb4245-c1bb-4f5a-9396-757d13a1d94d" providerId="ADAL" clId="{475D3D0B-9090-403D-855D-313637545361}" dt="2021-02-01T15:20:10.546" v="848" actId="478"/>
          <ac:spMkLst>
            <pc:docMk/>
            <pc:sldMk cId="0" sldId="268"/>
            <ac:spMk id="5" creationId="{196A3A5E-44EF-404D-9093-3E97F0380DCF}"/>
          </ac:spMkLst>
        </pc:spChg>
        <pc:spChg chg="add mod">
          <ac:chgData name="Suzanne Phillips" userId="2ebb4245-c1bb-4f5a-9396-757d13a1d94d" providerId="ADAL" clId="{475D3D0B-9090-403D-855D-313637545361}" dt="2021-02-01T15:22:59.012" v="1022" actId="1076"/>
          <ac:spMkLst>
            <pc:docMk/>
            <pc:sldMk cId="0" sldId="268"/>
            <ac:spMk id="6" creationId="{B5A29837-6D79-4DC6-903E-2FC06A61A09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7" creationId="{97F6DADD-0258-4FF7-980C-6D4508000B4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8" creationId="{35C25587-8E28-42A2-AF11-90BC2A9D4DB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9" creationId="{328967DB-3FFF-4D47-8CAA-5414B517837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0" creationId="{0C8A6492-8D82-471B-BA32-E67BF9ACCA7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2" creationId="{564E3975-A384-4ECD-83B5-9B45E4705C2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3" creationId="{6990B693-B4E4-4EDF-80B7-1167FA54CCF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4" creationId="{3B05804F-72A2-4CFD-8FC7-A5B944AA86F0}"/>
          </ac:spMkLst>
        </pc:spChg>
        <pc:spChg chg="add mod">
          <ac:chgData name="Suzanne Phillips" userId="2ebb4245-c1bb-4f5a-9396-757d13a1d94d" providerId="ADAL" clId="{475D3D0B-9090-403D-855D-313637545361}" dt="2021-02-01T15:22:57.056" v="1021" actId="255"/>
          <ac:spMkLst>
            <pc:docMk/>
            <pc:sldMk cId="0" sldId="268"/>
            <ac:spMk id="15" creationId="{D2CB85B5-EC85-4D43-AD62-300EBCFEC21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6" creationId="{B3A8B1DA-82F0-4225-8F10-A3AC99A2E3E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7" creationId="{DD1993A3-1741-403D-8A28-5519FCCBB5B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8" creationId="{F7D670D3-36F0-4AD1-9EF5-8DD497BE84D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19" creationId="{4C286136-7630-4CA5-A232-8AE1D0032DA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0" creationId="{A37BF73A-21AA-4782-880C-1262FA0B894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1" creationId="{EE174E37-C881-47C6-A508-F1FC3660CDF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3" creationId="{C3069A43-9562-4400-8359-3B1312A2981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4" creationId="{5AABBCFD-1768-4F2E-8A70-7E3224A885E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5" creationId="{7E115E1A-15AE-4182-A02C-C15EFA067B0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6" creationId="{E41C8897-172C-48EF-B1A8-DC73F00DD4D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8" creationId="{6D91787A-D0B8-40D8-80E9-CC019287CD9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29" creationId="{63DFEC78-73F7-4687-B0B8-FB2A1687EC3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1" creationId="{6AE8C7E0-F311-4D70-BCF9-AC1ADC09CAE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2" creationId="{75E0F99E-D944-43B9-B5F2-9B718103DC2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3" creationId="{95483234-4FC3-4402-863C-9F2C7E750B2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4" creationId="{814F4722-70F2-456D-A193-CB763BA9D17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5" creationId="{3133C29B-5548-4088-80F0-7C33AE30D8C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7" creationId="{C1A981BE-2AA1-4B33-9ED8-0BE235238B6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8" creationId="{6F060464-9FFC-4EBE-9DF1-B3AA7E485A9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39" creationId="{7D0DC9A0-02E7-410A-862E-7DD98A0AEA3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0" creationId="{269299B5-9604-42ED-A74A-64C89E51947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2" creationId="{F36C1CBB-E0B7-43B8-B84A-2C13A9DB639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3" creationId="{6F898281-88DE-4438-91DB-10D8F75FEAD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4" creationId="{1966C855-87D2-4FF8-A2D7-F49773D8ADB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5" creationId="{3066D892-374F-4E83-AE84-3855A88A9D5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6" creationId="{CE9DF4A9-31AA-4BCC-9651-FDACA4B2C50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8" creationId="{1EE56B7C-D4E3-4B48-A37F-DFA71F221A4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49" creationId="{2D71D140-44C9-4917-8F5A-7EBF081BA7A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1" creationId="{D723D39D-7B6A-4FEB-997C-2B29D11CD97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2" creationId="{D83695B2-7DC2-4BCA-B1A8-4678556BAF3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3" creationId="{9FB0A7A6-E1D5-462F-832D-6379F2B1B39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5" creationId="{653A5E75-8424-42B7-B427-B79229560E4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6" creationId="{F67A4E2A-7691-426C-8204-4C8B38FE935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8" creationId="{C7AEE0D3-D7C9-47FA-BC77-81562B05C53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59" creationId="{DEAEF336-A2FC-40B2-A6AA-AE5534003D0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61" creationId="{EAA43A06-C696-4E9F-B617-5299FBC8B63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62" creationId="{40593DF8-890D-4B73-B705-71FEE26DA27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63" creationId="{1F371FF3-5BE1-4B70-8191-5124F2F58B5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64" creationId="{35B17995-7FFA-4782-8961-0D88B50F1C5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8"/>
            <ac:spMk id="65" creationId="{9318E077-4356-40C0-BC9C-032E0F98A2E3}"/>
          </ac:spMkLst>
        </pc:spChg>
        <pc:spChg chg="add mod">
          <ac:chgData name="Suzanne Phillips" userId="2ebb4245-c1bb-4f5a-9396-757d13a1d94d" providerId="ADAL" clId="{475D3D0B-9090-403D-855D-313637545361}" dt="2021-02-01T15:17:50.080" v="653" actId="1076"/>
          <ac:spMkLst>
            <pc:docMk/>
            <pc:sldMk cId="0" sldId="268"/>
            <ac:spMk id="69" creationId="{3F7DE6EA-49CF-4C1C-BE82-66FF94EEF75B}"/>
          </ac:spMkLst>
        </pc:spChg>
        <pc:grpChg chg="del mod">
          <ac:chgData name="Suzanne Phillips" userId="2ebb4245-c1bb-4f5a-9396-757d13a1d94d" providerId="ADAL" clId="{475D3D0B-9090-403D-855D-313637545361}" dt="2021-02-01T15:20:24.455" v="849" actId="478"/>
          <ac:grpSpMkLst>
            <pc:docMk/>
            <pc:sldMk cId="0" sldId="268"/>
            <ac:grpSpMk id="14338" creationId="{4DFEAB9A-18AA-46EE-ABC3-9AD31A513D51}"/>
          </ac:grpSpMkLst>
        </pc:grpChg>
        <pc:grpChg chg="del mod">
          <ac:chgData name="Suzanne Phillips" userId="2ebb4245-c1bb-4f5a-9396-757d13a1d94d" providerId="ADAL" clId="{475D3D0B-9090-403D-855D-313637545361}" dt="2021-02-01T15:20:27.315" v="850" actId="478"/>
          <ac:grpSpMkLst>
            <pc:docMk/>
            <pc:sldMk cId="0" sldId="268"/>
            <ac:grpSpMk id="14339" creationId="{83883AE3-7649-42E4-BCF6-B5E25A7CD9AB}"/>
          </ac:grpSpMkLst>
        </pc:grpChg>
        <pc:grpChg chg="del mod">
          <ac:chgData name="Suzanne Phillips" userId="2ebb4245-c1bb-4f5a-9396-757d13a1d94d" providerId="ADAL" clId="{475D3D0B-9090-403D-855D-313637545361}" dt="2021-02-01T15:20:31.728" v="851" actId="478"/>
          <ac:grpSpMkLst>
            <pc:docMk/>
            <pc:sldMk cId="0" sldId="268"/>
            <ac:grpSpMk id="14340" creationId="{7F84664E-31C7-43DF-9546-0C278EE349CB}"/>
          </ac:grpSpMkLst>
        </pc:grpChg>
        <pc:grpChg chg="del mod">
          <ac:chgData name="Suzanne Phillips" userId="2ebb4245-c1bb-4f5a-9396-757d13a1d94d" providerId="ADAL" clId="{475D3D0B-9090-403D-855D-313637545361}" dt="2021-02-01T15:20:33.955" v="852" actId="478"/>
          <ac:grpSpMkLst>
            <pc:docMk/>
            <pc:sldMk cId="0" sldId="268"/>
            <ac:grpSpMk id="14342" creationId="{7976196C-1546-4551-81C0-E5D3F44519B1}"/>
          </ac:grpSpMkLst>
        </pc:grpChg>
        <pc:grpChg chg="del mod">
          <ac:chgData name="Suzanne Phillips" userId="2ebb4245-c1bb-4f5a-9396-757d13a1d94d" providerId="ADAL" clId="{475D3D0B-9090-403D-855D-313637545361}" dt="2021-02-01T15:20:57.920" v="858" actId="478"/>
          <ac:grpSpMkLst>
            <pc:docMk/>
            <pc:sldMk cId="0" sldId="268"/>
            <ac:grpSpMk id="14344" creationId="{8161FF88-2123-457A-B9EA-5776DF537384}"/>
          </ac:grpSpMkLst>
        </pc:grpChg>
        <pc:grpChg chg="del mod">
          <ac:chgData name="Suzanne Phillips" userId="2ebb4245-c1bb-4f5a-9396-757d13a1d94d" providerId="ADAL" clId="{475D3D0B-9090-403D-855D-313637545361}" dt="2021-02-01T15:20:56.721" v="857" actId="478"/>
          <ac:grpSpMkLst>
            <pc:docMk/>
            <pc:sldMk cId="0" sldId="268"/>
            <ac:grpSpMk id="14345" creationId="{4AE6333E-0BF9-4213-A34A-BBCEF4744F7E}"/>
          </ac:grpSpMkLst>
        </pc:grpChg>
        <pc:grpChg chg="del mod">
          <ac:chgData name="Suzanne Phillips" userId="2ebb4245-c1bb-4f5a-9396-757d13a1d94d" providerId="ADAL" clId="{475D3D0B-9090-403D-855D-313637545361}" dt="2021-02-01T15:20:58.722" v="859" actId="478"/>
          <ac:grpSpMkLst>
            <pc:docMk/>
            <pc:sldMk cId="0" sldId="268"/>
            <ac:grpSpMk id="14347" creationId="{553D2DCB-162C-4DC6-978A-493DCDFA9A3E}"/>
          </ac:grpSpMkLst>
        </pc:grpChg>
        <pc:grpChg chg="del mod">
          <ac:chgData name="Suzanne Phillips" userId="2ebb4245-c1bb-4f5a-9396-757d13a1d94d" providerId="ADAL" clId="{475D3D0B-9090-403D-855D-313637545361}" dt="2021-02-01T15:21:00.172" v="860" actId="478"/>
          <ac:grpSpMkLst>
            <pc:docMk/>
            <pc:sldMk cId="0" sldId="268"/>
            <ac:grpSpMk id="14348" creationId="{B45C4E97-1061-4931-AFBC-5C2203990627}"/>
          </ac:grpSpMkLst>
        </pc:grpChg>
        <pc:grpChg chg="del mod">
          <ac:chgData name="Suzanne Phillips" userId="2ebb4245-c1bb-4f5a-9396-757d13a1d94d" providerId="ADAL" clId="{475D3D0B-9090-403D-855D-313637545361}" dt="2021-02-01T15:21:02.064" v="862" actId="478"/>
          <ac:grpSpMkLst>
            <pc:docMk/>
            <pc:sldMk cId="0" sldId="268"/>
            <ac:grpSpMk id="14349" creationId="{3FCFE8F0-77EE-41CC-8783-CB010AFEB0EA}"/>
          </ac:grpSpMkLst>
        </pc:grpChg>
        <pc:grpChg chg="del mod">
          <ac:chgData name="Suzanne Phillips" userId="2ebb4245-c1bb-4f5a-9396-757d13a1d94d" providerId="ADAL" clId="{475D3D0B-9090-403D-855D-313637545361}" dt="2021-02-01T15:21:01.062" v="861" actId="478"/>
          <ac:grpSpMkLst>
            <pc:docMk/>
            <pc:sldMk cId="0" sldId="268"/>
            <ac:grpSpMk id="14350" creationId="{1C7835C9-84C8-40A4-A188-954CA3287B11}"/>
          </ac:grpSpMkLst>
        </pc:grpChg>
        <pc:grpChg chg="del mod">
          <ac:chgData name="Suzanne Phillips" userId="2ebb4245-c1bb-4f5a-9396-757d13a1d94d" providerId="ADAL" clId="{475D3D0B-9090-403D-855D-313637545361}" dt="2021-02-01T15:21:04.084" v="864" actId="478"/>
          <ac:grpSpMkLst>
            <pc:docMk/>
            <pc:sldMk cId="0" sldId="268"/>
            <ac:grpSpMk id="14351" creationId="{A6EDCB42-6630-465D-AA2A-EAE16B503FD5}"/>
          </ac:grpSpMkLst>
        </pc:grpChg>
        <pc:grpChg chg="del mod">
          <ac:chgData name="Suzanne Phillips" userId="2ebb4245-c1bb-4f5a-9396-757d13a1d94d" providerId="ADAL" clId="{475D3D0B-9090-403D-855D-313637545361}" dt="2021-02-01T15:21:02.955" v="863" actId="478"/>
          <ac:grpSpMkLst>
            <pc:docMk/>
            <pc:sldMk cId="0" sldId="268"/>
            <ac:grpSpMk id="14352" creationId="{C110FE13-5278-4E68-9BFA-C29F2640BBD7}"/>
          </ac:grpSpMkLst>
        </pc:grpChg>
        <pc:grpChg chg="del mod">
          <ac:chgData name="Suzanne Phillips" userId="2ebb4245-c1bb-4f5a-9396-757d13a1d94d" providerId="ADAL" clId="{475D3D0B-9090-403D-855D-313637545361}" dt="2021-02-01T15:21:06.782" v="866" actId="478"/>
          <ac:grpSpMkLst>
            <pc:docMk/>
            <pc:sldMk cId="0" sldId="268"/>
            <ac:grpSpMk id="14353" creationId="{B8CF04C0-FDE7-4EEF-B659-9E7DE9537594}"/>
          </ac:grpSpMkLst>
        </pc:grpChg>
        <pc:grpChg chg="del mod">
          <ac:chgData name="Suzanne Phillips" userId="2ebb4245-c1bb-4f5a-9396-757d13a1d94d" providerId="ADAL" clId="{475D3D0B-9090-403D-855D-313637545361}" dt="2021-02-01T15:21:04.957" v="865" actId="478"/>
          <ac:grpSpMkLst>
            <pc:docMk/>
            <pc:sldMk cId="0" sldId="268"/>
            <ac:grpSpMk id="14354" creationId="{478C961B-34E4-4A98-981F-8FEA3FA83668}"/>
          </ac:grpSpMkLst>
        </pc:grpChg>
        <pc:picChg chg="add mod">
          <ac:chgData name="Suzanne Phillips" userId="2ebb4245-c1bb-4f5a-9396-757d13a1d94d" providerId="ADAL" clId="{475D3D0B-9090-403D-855D-313637545361}" dt="2021-02-01T15:24:14.753" v="1023"/>
          <ac:picMkLst>
            <pc:docMk/>
            <pc:sldMk cId="0" sldId="268"/>
            <ac:picMk id="22" creationId="{F33AE7A6-52B9-4225-AB5F-BEDBE357502E}"/>
          </ac:picMkLst>
        </pc:picChg>
      </pc:sldChg>
      <pc:sldChg chg="modSp del setBg">
        <pc:chgData name="Suzanne Phillips" userId="2ebb4245-c1bb-4f5a-9396-757d13a1d94d" providerId="ADAL" clId="{475D3D0B-9090-403D-855D-313637545361}" dt="2021-02-01T15:19:45.391" v="838" actId="47"/>
        <pc:sldMkLst>
          <pc:docMk/>
          <pc:sldMk cId="0" sldId="269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3" creationId="{D7E428FB-8DC8-49FB-9CBB-8A912420721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" creationId="{AB2CD2E1-8894-4153-928E-4E173F95FC5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" creationId="{E5662425-8EAE-47DB-98E3-E2964309BE9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" creationId="{019A384F-0961-4917-8B4F-B22BE444CA7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" creationId="{42856C38-053A-4C51-8DA0-BDF307DB0EF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0" creationId="{7C66D683-AF16-4A0B-B41C-A2C9809F976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1" creationId="{86508AAB-D68F-4D21-88BB-D15D68B9691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3" creationId="{92F44F9F-27FD-4C7F-98C5-384FCFEC74B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4" creationId="{147C61C4-7CE8-4A11-B73C-F86B1FE495C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" creationId="{162F66EC-0478-4887-885F-77878D8606A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6" creationId="{47A9FF6E-E76D-405F-A109-131F4EE5BEB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8" creationId="{839A65D6-DB38-41D7-94A0-BE9607DF723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9" creationId="{2AED9AC0-47EC-4806-998D-EAD0DF52DD9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0" creationId="{847C16B9-2CCB-4C12-9447-A99509819D0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1" creationId="{CA7D6425-7467-47D6-8B93-634ACD57B2A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2" creationId="{A345B19C-D39E-404C-A52D-211B301925B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3" creationId="{866C96C0-C9E4-4ED7-80DD-8C7424D435E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4" creationId="{3E64A146-456B-49AA-9CE4-FA8F0EAACCF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5" creationId="{63C86A56-27C3-482C-A900-914DA3A9F22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26" creationId="{870C480C-10A4-436E-A8D7-07ABDE6C34A5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30" creationId="{7273C5A6-DE69-4385-B5E2-53C035EA64B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39" creationId="{83FA0B2C-03C4-4F67-847C-F0A569C12E3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0" creationId="{538189D0-1DD1-48F5-ADE9-578438E1F1C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1" creationId="{E7EA5BCF-955C-4330-8224-F446C6D3C20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2" creationId="{4875E609-F3D5-4F35-B346-28994AF218D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3" creationId="{7264247B-F52E-44C1-9F5B-9209D2DEE4E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4" creationId="{62D78EF1-E8EE-4FA1-AD11-887ADB159E6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5" creationId="{2169DDED-B1AC-4E6E-AC68-E3E43EAB751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6" creationId="{553AC9EA-3B4F-4A27-85D8-B33CA801768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7" creationId="{D5C54A87-493B-4E2E-BEBE-D1BC56C0001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8" creationId="{FD4B545B-9A69-493E-BFAF-9A158C235B4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49" creationId="{D9E04DAA-D8F4-438A-B10E-AF63375AFEE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0" creationId="{2DEA4798-6F5B-4759-A416-0DC17CDB03D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2" creationId="{8026EA80-12D6-4277-A3E3-80055D89339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3" creationId="{51084F79-6F9C-4AC2-9880-929DAED76FE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5" creationId="{DF00B916-464D-4689-84F8-E145FAAC65B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6" creationId="{2B8E8BB6-94FB-4CF9-900C-AC75A945E07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7" creationId="{9A428ACA-3F36-423A-BD27-2CD36C9102C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8" creationId="{213AF6B1-DC53-49D4-93B2-3C7CA6918D0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59" creationId="{F8EB0CFA-CD03-4E4F-B79D-DA1D83C500F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1" creationId="{B2BDAF15-F3E5-4307-A12E-82A59BAE6D4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2" creationId="{3D96CE3F-53DF-41FA-B298-1F78269CBED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3" creationId="{8DBA48F5-AD85-47C6-A3E4-9010ED8E82B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4" creationId="{49F0E646-3492-42F7-910B-9FAB624A714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5" creationId="{8346B2B0-86EA-4C93-8988-777735BDE8F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7" creationId="{652CF41F-2562-40AA-A5CA-EC7F4111330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8" creationId="{A85FBA91-F6C3-4BCF-9170-FB76AA6B6D4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69" creationId="{BAB7A958-EAE5-48B5-9679-D658F07A4EE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0" creationId="{A54D9168-AB21-47A9-9C75-44D63FDA465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1" creationId="{BB26CC77-1E2E-472E-B668-618D6CD2D45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2" creationId="{AD62B96D-E2D5-4FA4-A152-632DCE6697AD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4" creationId="{E90B3BE8-1013-4DD0-88A2-6B5A0BF53E7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5" creationId="{819AFEB4-40BF-44B2-BFD5-CFAC359A60B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6" creationId="{1AE6B8C0-E692-47E6-8CD1-D486BA709A4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7" creationId="{9B306936-8492-4A25-8FED-AAACEA96CF5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8" creationId="{01FA4649-D92C-4984-AEF5-3B8550BE80B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79" creationId="{7124D9D1-FC0D-4B51-844D-C7DCCFC3DC7C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0" creationId="{3A66EC8F-8D00-4FA1-A151-17E773AE993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2" creationId="{BA33FE57-41BD-4A09-A44D-9E43339CA761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3" creationId="{A288D84F-7827-4B33-8CF6-759E0BC99C7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4" creationId="{B6D66C50-8EA3-44EA-95BA-E0744F409C6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5" creationId="{22946AA0-34D5-4E39-8303-6DBFA3385FC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6" creationId="{061239D4-78C9-424E-8FD4-CBB02646C54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7" creationId="{A18B4AE4-C2E2-4D9F-8853-D998A5CD245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8" creationId="{EB97C51F-4774-47F2-A24B-4D711E7E531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89" creationId="{FE473D8B-5923-4B87-86CF-60733BB3E63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0" creationId="{57C78FA0-BBAC-4EAF-8AC8-D165DA1B20F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1" creationId="{27588DB0-200C-402E-87C0-D1326AA7E66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2" creationId="{8786671D-5982-41DE-B308-ED9AB159C2C6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3" creationId="{E6538758-89BB-4983-B468-528BA3119F93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4" creationId="{9737BA74-C7F0-4E54-B0CD-E0292DF7DE1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5" creationId="{519C1B95-B80D-4B6D-8CC4-D0ABA42874D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6" creationId="{4EBD0B51-2F44-4FD9-AFF5-57EC8388B13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7" creationId="{8636C016-FF2F-4299-AE98-87AACA2A82D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98" creationId="{6DFF0F75-4F42-42B6-9817-E65EF13E168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62" creationId="{EBCF8405-EA3A-4406-A306-2BA1F83A6B5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1" creationId="{73C3A895-4C8D-4D79-81D8-846896B1C439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2" creationId="{4E356EEB-F5E8-402D-AC59-C13941431160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3" creationId="{B0820979-704B-46B7-8B6F-EAEDC8AD4FC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4" creationId="{21348F8B-78D4-4000-81DD-797B1DD5A7A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5" creationId="{D7625B2E-1ABA-43AA-9222-4C9F0DBC6C14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6" creationId="{1815B6E1-344F-453C-BAC9-8DB8D3028BE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69"/>
            <ac:spMk id="15377" creationId="{6F9E1B73-3F69-4167-91D1-314BE03D18A9}"/>
          </ac:spMkLst>
        </pc:s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63" creationId="{DF540106-7392-46F1-97D6-E15AF7CAA744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64" creationId="{553B4A03-154C-467D-99E7-E361D1FF248A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65" creationId="{3AE4A4B7-EE43-43E6-932F-BF64D41F5C9F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66" creationId="{FCCFE54C-CBCE-4A0A-A8AC-78852312E544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67" creationId="{F718D621-BC3A-4874-9E0B-628994E84A61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79" creationId="{1BDBABC2-2B6C-4BFC-A772-FF9191C8933C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0" creationId="{E51D7A9A-1A43-4DEE-87CD-5DF1278C08D6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1" creationId="{7FC68C0A-B5E4-49E6-8C7E-F2266085DEAE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2" creationId="{B3D3FFEE-401C-405C-86EB-632ACA4DD5F9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4" creationId="{BC9580BA-8BFA-416F-BB6C-8216AF192FA7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5" creationId="{03D605CB-21F0-4729-A274-D4718EB8783F}"/>
          </ac:grpSpMkLst>
        </pc:grpChg>
        <pc:grpChg chg="mod">
          <ac:chgData name="Suzanne Phillips" userId="2ebb4245-c1bb-4f5a-9396-757d13a1d94d" providerId="ADAL" clId="{475D3D0B-9090-403D-855D-313637545361}" dt="2021-02-01T13:32:56.514" v="3"/>
          <ac:grpSpMkLst>
            <pc:docMk/>
            <pc:sldMk cId="0" sldId="269"/>
            <ac:grpSpMk id="15386" creationId="{D8F3539E-E87C-4C35-AE28-27B6150FBC80}"/>
          </ac:grpSpMkLst>
        </pc:grp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69"/>
            <ac:cxnSpMk id="28" creationId="{CE666EDB-03A7-45A0-B367-D3BC0066E23B}"/>
          </ac:cxnSpMkLst>
        </pc:cxn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69"/>
            <ac:cxnSpMk id="29" creationId="{E03B856D-8BBD-421C-879D-57509985D13F}"/>
          </ac:cxnSpMkLst>
        </pc:cxn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69"/>
            <ac:cxnSpMk id="38" creationId="{EC5AF88B-DDD0-4B88-A0AE-D59232BC8698}"/>
          </ac:cxnSpMkLst>
        </pc:cxnChg>
      </pc:sldChg>
      <pc:sldChg chg="modSp del setBg">
        <pc:chgData name="Suzanne Phillips" userId="2ebb4245-c1bb-4f5a-9396-757d13a1d94d" providerId="ADAL" clId="{475D3D0B-9090-403D-855D-313637545361}" dt="2021-02-01T15:19:46.956" v="839" actId="47"/>
        <pc:sldMkLst>
          <pc:docMk/>
          <pc:sldMk cId="0" sldId="270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0"/>
            <ac:spMk id="16386" creationId="{865905E5-A085-4782-B3E7-F4460F27AF8B}"/>
          </ac:spMkLst>
        </pc:sp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70"/>
            <ac:cxnSpMk id="3" creationId="{1BB94131-EC43-4A0A-A42D-F5CCED582B39}"/>
          </ac:cxnSpMkLst>
        </pc:cxn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70"/>
            <ac:cxnSpMk id="4" creationId="{9F38D5ED-0B8A-404E-B7EE-CF45441C8ECE}"/>
          </ac:cxnSpMkLst>
        </pc:cxn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70"/>
            <ac:cxnSpMk id="5" creationId="{D934DAFD-3A6E-4C3B-9847-C22AFF2F5E87}"/>
          </ac:cxnSpMkLst>
        </pc:cxnChg>
        <pc:cxnChg chg="mod">
          <ac:chgData name="Suzanne Phillips" userId="2ebb4245-c1bb-4f5a-9396-757d13a1d94d" providerId="ADAL" clId="{475D3D0B-9090-403D-855D-313637545361}" dt="2021-02-01T13:32:56.514" v="3"/>
          <ac:cxnSpMkLst>
            <pc:docMk/>
            <pc:sldMk cId="0" sldId="270"/>
            <ac:cxnSpMk id="6" creationId="{02310222-36FA-4193-9CC1-D2C5BD25EDAB}"/>
          </ac:cxnSpMkLst>
        </pc:cxnChg>
      </pc:sldChg>
      <pc:sldChg chg="modSp del setBg">
        <pc:chgData name="Suzanne Phillips" userId="2ebb4245-c1bb-4f5a-9396-757d13a1d94d" providerId="ADAL" clId="{475D3D0B-9090-403D-855D-313637545361}" dt="2021-02-01T15:21:35.380" v="868" actId="47"/>
        <pc:sldMkLst>
          <pc:docMk/>
          <pc:sldMk cId="0" sldId="271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1"/>
            <ac:spMk id="17410" creationId="{7F3B0922-92D9-4271-9B12-F4D9BE9071D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1"/>
            <ac:spMk id="17411" creationId="{294AF92D-AAD9-4B9F-99A2-E715DA14C5E1}"/>
          </ac:spMkLst>
        </pc:spChg>
      </pc:sldChg>
      <pc:sldChg chg="modSp del setBg">
        <pc:chgData name="Suzanne Phillips" userId="2ebb4245-c1bb-4f5a-9396-757d13a1d94d" providerId="ADAL" clId="{475D3D0B-9090-403D-855D-313637545361}" dt="2021-02-01T15:19:49.880" v="840" actId="47"/>
        <pc:sldMkLst>
          <pc:docMk/>
          <pc:sldMk cId="0" sldId="272"/>
        </pc:sld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2"/>
            <ac:spMk id="18434" creationId="{01379BCC-E94E-4E86-9C3C-9117898C73CA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2"/>
            <ac:spMk id="18435" creationId="{D03D8960-9FDE-49DE-A090-9F900507ACCF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2"/>
            <ac:spMk id="18436" creationId="{16292BA8-7114-4678-814D-EFBFA3D828B8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k cId="0" sldId="272"/>
            <ac:spMk id="18437" creationId="{3E5F6EF3-2482-426C-B089-0FFE5C86E45D}"/>
          </ac:spMkLst>
        </pc:spChg>
      </pc:sldChg>
      <pc:sldChg chg="del setBg">
        <pc:chgData name="Suzanne Phillips" userId="2ebb4245-c1bb-4f5a-9396-757d13a1d94d" providerId="ADAL" clId="{475D3D0B-9090-403D-855D-313637545361}" dt="2021-02-01T15:19:51.343" v="841" actId="47"/>
        <pc:sldMkLst>
          <pc:docMk/>
          <pc:sldMk cId="0" sldId="273"/>
        </pc:sldMkLst>
      </pc:sldChg>
      <pc:sldChg chg="addSp modSp mod setBg">
        <pc:chgData name="Suzanne Phillips" userId="2ebb4245-c1bb-4f5a-9396-757d13a1d94d" providerId="ADAL" clId="{475D3D0B-9090-403D-855D-313637545361}" dt="2021-02-01T13:54:50.926" v="171"/>
        <pc:sldMkLst>
          <pc:docMk/>
          <pc:sldMk cId="3463819115" sldId="274"/>
        </pc:sldMkLst>
        <pc:spChg chg="add mod">
          <ac:chgData name="Suzanne Phillips" userId="2ebb4245-c1bb-4f5a-9396-757d13a1d94d" providerId="ADAL" clId="{475D3D0B-9090-403D-855D-313637545361}" dt="2021-02-01T13:33:29.607" v="31" actId="113"/>
          <ac:spMkLst>
            <pc:docMk/>
            <pc:sldMk cId="3463819115" sldId="274"/>
            <ac:spMk id="2" creationId="{F8541CD2-8375-4F3A-AD7A-650936F6EB64}"/>
          </ac:spMkLst>
        </pc:spChg>
        <pc:picChg chg="add mod">
          <ac:chgData name="Suzanne Phillips" userId="2ebb4245-c1bb-4f5a-9396-757d13a1d94d" providerId="ADAL" clId="{475D3D0B-9090-403D-855D-313637545361}" dt="2021-02-01T13:54:50.926" v="171"/>
          <ac:picMkLst>
            <pc:docMk/>
            <pc:sldMk cId="3463819115" sldId="274"/>
            <ac:picMk id="3" creationId="{AE5C3570-A199-44C6-AD9B-778909DE8EB8}"/>
          </ac:picMkLst>
        </pc:picChg>
      </pc:sldChg>
      <pc:sldChg chg="del">
        <pc:chgData name="Suzanne Phillips" userId="2ebb4245-c1bb-4f5a-9396-757d13a1d94d" providerId="ADAL" clId="{475D3D0B-9090-403D-855D-313637545361}" dt="2021-02-01T13:33:38.824" v="33" actId="47"/>
        <pc:sldMkLst>
          <pc:docMk/>
          <pc:sldMk cId="468502917" sldId="275"/>
        </pc:sldMkLst>
      </pc:sldChg>
      <pc:sldChg chg="addSp delSp modSp new mod">
        <pc:chgData name="Suzanne Phillips" userId="2ebb4245-c1bb-4f5a-9396-757d13a1d94d" providerId="ADAL" clId="{475D3D0B-9090-403D-855D-313637545361}" dt="2021-02-01T14:25:38.254" v="183"/>
        <pc:sldMkLst>
          <pc:docMk/>
          <pc:sldMk cId="2546601151" sldId="275"/>
        </pc:sldMkLst>
        <pc:spChg chg="add mod">
          <ac:chgData name="Suzanne Phillips" userId="2ebb4245-c1bb-4f5a-9396-757d13a1d94d" providerId="ADAL" clId="{475D3D0B-9090-403D-855D-313637545361}" dt="2021-02-01T13:44:45.829" v="138" actId="1076"/>
          <ac:spMkLst>
            <pc:docMk/>
            <pc:sldMk cId="2546601151" sldId="275"/>
            <ac:spMk id="7" creationId="{F2F96E14-A1CF-40DC-8215-FE35D53AC817}"/>
          </ac:spMkLst>
        </pc:spChg>
        <pc:picChg chg="add mod">
          <ac:chgData name="Suzanne Phillips" userId="2ebb4245-c1bb-4f5a-9396-757d13a1d94d" providerId="ADAL" clId="{475D3D0B-9090-403D-855D-313637545361}" dt="2021-02-01T14:23:00.334" v="182" actId="1076"/>
          <ac:picMkLst>
            <pc:docMk/>
            <pc:sldMk cId="2546601151" sldId="275"/>
            <ac:picMk id="3" creationId="{880E5400-7E05-44E7-84CF-6E7EED78EF4F}"/>
          </ac:picMkLst>
        </pc:picChg>
        <pc:picChg chg="add del">
          <ac:chgData name="Suzanne Phillips" userId="2ebb4245-c1bb-4f5a-9396-757d13a1d94d" providerId="ADAL" clId="{475D3D0B-9090-403D-855D-313637545361}" dt="2021-02-01T13:44:29.419" v="136" actId="478"/>
          <ac:picMkLst>
            <pc:docMk/>
            <pc:sldMk cId="2546601151" sldId="275"/>
            <ac:picMk id="5" creationId="{69E4185F-378F-4BEF-ABD8-867D2D99D429}"/>
          </ac:picMkLst>
        </pc:picChg>
        <pc:picChg chg="add del mod">
          <ac:chgData name="Suzanne Phillips" userId="2ebb4245-c1bb-4f5a-9396-757d13a1d94d" providerId="ADAL" clId="{475D3D0B-9090-403D-855D-313637545361}" dt="2021-02-01T14:25:38.254" v="183"/>
          <ac:picMkLst>
            <pc:docMk/>
            <pc:sldMk cId="2546601151" sldId="275"/>
            <ac:picMk id="8" creationId="{8443E0C0-7AEC-45A0-9AC5-44DE551FD64A}"/>
          </ac:picMkLst>
        </pc:picChg>
        <pc:picChg chg="add mod">
          <ac:chgData name="Suzanne Phillips" userId="2ebb4245-c1bb-4f5a-9396-757d13a1d94d" providerId="ADAL" clId="{475D3D0B-9090-403D-855D-313637545361}" dt="2021-02-01T14:25:38.254" v="183"/>
          <ac:picMkLst>
            <pc:docMk/>
            <pc:sldMk cId="2546601151" sldId="275"/>
            <ac:picMk id="9" creationId="{A2FE7BCE-3362-4E2A-9DC3-B0726350EF21}"/>
          </ac:picMkLst>
        </pc:picChg>
      </pc:sldChg>
      <pc:sldChg chg="new del">
        <pc:chgData name="Suzanne Phillips" userId="2ebb4245-c1bb-4f5a-9396-757d13a1d94d" providerId="ADAL" clId="{475D3D0B-9090-403D-855D-313637545361}" dt="2021-02-01T13:33:38.125" v="32" actId="47"/>
        <pc:sldMkLst>
          <pc:docMk/>
          <pc:sldMk cId="3820112704" sldId="276"/>
        </pc:sldMkLst>
      </pc:sldChg>
      <pc:sldChg chg="addSp modSp new mod">
        <pc:chgData name="Suzanne Phillips" userId="2ebb4245-c1bb-4f5a-9396-757d13a1d94d" providerId="ADAL" clId="{475D3D0B-9090-403D-855D-313637545361}" dt="2021-02-01T14:28:02.610" v="184"/>
        <pc:sldMkLst>
          <pc:docMk/>
          <pc:sldMk cId="4026075191" sldId="276"/>
        </pc:sldMkLst>
        <pc:spChg chg="add mod">
          <ac:chgData name="Suzanne Phillips" userId="2ebb4245-c1bb-4f5a-9396-757d13a1d94d" providerId="ADAL" clId="{475D3D0B-9090-403D-855D-313637545361}" dt="2021-02-01T13:45:04.266" v="141" actId="1076"/>
          <ac:spMkLst>
            <pc:docMk/>
            <pc:sldMk cId="4026075191" sldId="276"/>
            <ac:spMk id="3" creationId="{4ADE1136-EDD7-4CD7-ACF8-EC6047CB886E}"/>
          </ac:spMkLst>
        </pc:spChg>
        <pc:picChg chg="add mod">
          <ac:chgData name="Suzanne Phillips" userId="2ebb4245-c1bb-4f5a-9396-757d13a1d94d" providerId="ADAL" clId="{475D3D0B-9090-403D-855D-313637545361}" dt="2021-02-01T14:20:21.311" v="181" actId="1076"/>
          <ac:picMkLst>
            <pc:docMk/>
            <pc:sldMk cId="4026075191" sldId="276"/>
            <ac:picMk id="5" creationId="{83AD2A1E-D2ED-4D1D-9CEE-694E97C5AA7E}"/>
          </ac:picMkLst>
        </pc:picChg>
        <pc:picChg chg="add mod">
          <ac:chgData name="Suzanne Phillips" userId="2ebb4245-c1bb-4f5a-9396-757d13a1d94d" providerId="ADAL" clId="{475D3D0B-9090-403D-855D-313637545361}" dt="2021-02-01T14:28:02.610" v="184"/>
          <ac:picMkLst>
            <pc:docMk/>
            <pc:sldMk cId="4026075191" sldId="276"/>
            <ac:picMk id="6" creationId="{BC2F2D90-20F7-4846-9942-314FE310E666}"/>
          </ac:picMkLst>
        </pc:picChg>
      </pc:sldChg>
      <pc:sldChg chg="addSp modSp new mod">
        <pc:chgData name="Suzanne Phillips" userId="2ebb4245-c1bb-4f5a-9396-757d13a1d94d" providerId="ADAL" clId="{475D3D0B-9090-403D-855D-313637545361}" dt="2021-02-01T14:29:35.789" v="185"/>
        <pc:sldMkLst>
          <pc:docMk/>
          <pc:sldMk cId="614269534" sldId="277"/>
        </pc:sldMkLst>
        <pc:spChg chg="add mod">
          <ac:chgData name="Suzanne Phillips" userId="2ebb4245-c1bb-4f5a-9396-757d13a1d94d" providerId="ADAL" clId="{475D3D0B-9090-403D-855D-313637545361}" dt="2021-02-01T13:46:34.656" v="149" actId="1076"/>
          <ac:spMkLst>
            <pc:docMk/>
            <pc:sldMk cId="614269534" sldId="277"/>
            <ac:spMk id="3" creationId="{CB280729-A12D-457E-AF88-7C4FF62BF6C4}"/>
          </ac:spMkLst>
        </pc:spChg>
        <pc:picChg chg="add mod">
          <ac:chgData name="Suzanne Phillips" userId="2ebb4245-c1bb-4f5a-9396-757d13a1d94d" providerId="ADAL" clId="{475D3D0B-9090-403D-855D-313637545361}" dt="2021-02-01T13:47:43.252" v="153" actId="14100"/>
          <ac:picMkLst>
            <pc:docMk/>
            <pc:sldMk cId="614269534" sldId="277"/>
            <ac:picMk id="5" creationId="{FB001F78-D237-4B5A-BED9-7E41149FA648}"/>
          </ac:picMkLst>
        </pc:picChg>
        <pc:picChg chg="add mod">
          <ac:chgData name="Suzanne Phillips" userId="2ebb4245-c1bb-4f5a-9396-757d13a1d94d" providerId="ADAL" clId="{475D3D0B-9090-403D-855D-313637545361}" dt="2021-02-01T13:47:52.523" v="156" actId="1076"/>
          <ac:picMkLst>
            <pc:docMk/>
            <pc:sldMk cId="614269534" sldId="277"/>
            <ac:picMk id="7" creationId="{20F42FF5-44EC-452F-8B0D-29A191B18C71}"/>
          </ac:picMkLst>
        </pc:picChg>
        <pc:picChg chg="add mod">
          <ac:chgData name="Suzanne Phillips" userId="2ebb4245-c1bb-4f5a-9396-757d13a1d94d" providerId="ADAL" clId="{475D3D0B-9090-403D-855D-313637545361}" dt="2021-02-01T14:29:35.789" v="185"/>
          <ac:picMkLst>
            <pc:docMk/>
            <pc:sldMk cId="614269534" sldId="277"/>
            <ac:picMk id="8" creationId="{185516AB-CA2A-4C7D-8E01-8CA951E2348F}"/>
          </ac:picMkLst>
        </pc:picChg>
      </pc:sldChg>
      <pc:sldChg chg="addSp modSp new mod">
        <pc:chgData name="Suzanne Phillips" userId="2ebb4245-c1bb-4f5a-9396-757d13a1d94d" providerId="ADAL" clId="{475D3D0B-9090-403D-855D-313637545361}" dt="2021-02-01T15:13:25.681" v="599"/>
        <pc:sldMkLst>
          <pc:docMk/>
          <pc:sldMk cId="40764805" sldId="278"/>
        </pc:sldMkLst>
        <pc:spChg chg="add mod">
          <ac:chgData name="Suzanne Phillips" userId="2ebb4245-c1bb-4f5a-9396-757d13a1d94d" providerId="ADAL" clId="{475D3D0B-9090-403D-855D-313637545361}" dt="2021-02-01T13:48:20.684" v="159" actId="1076"/>
          <ac:spMkLst>
            <pc:docMk/>
            <pc:sldMk cId="40764805" sldId="278"/>
            <ac:spMk id="3" creationId="{A932EFB1-BAD5-4341-A1AD-4983E4E5C3F5}"/>
          </ac:spMkLst>
        </pc:spChg>
        <pc:spChg chg="add mod">
          <ac:chgData name="Suzanne Phillips" userId="2ebb4245-c1bb-4f5a-9396-757d13a1d94d" providerId="ADAL" clId="{475D3D0B-9090-403D-855D-313637545361}" dt="2021-02-01T14:32:10.403" v="474" actId="20577"/>
          <ac:spMkLst>
            <pc:docMk/>
            <pc:sldMk cId="40764805" sldId="278"/>
            <ac:spMk id="4" creationId="{12864A64-0FB0-4DFA-9A96-C5069B259A32}"/>
          </ac:spMkLst>
        </pc:spChg>
        <pc:picChg chg="add mod">
          <ac:chgData name="Suzanne Phillips" userId="2ebb4245-c1bb-4f5a-9396-757d13a1d94d" providerId="ADAL" clId="{475D3D0B-9090-403D-855D-313637545361}" dt="2021-02-01T15:13:25.681" v="599"/>
          <ac:picMkLst>
            <pc:docMk/>
            <pc:sldMk cId="40764805" sldId="278"/>
            <ac:picMk id="5" creationId="{E624A39D-F2E1-4EF5-94D2-92C0431487E7}"/>
          </ac:picMkLst>
        </pc:picChg>
      </pc:sldChg>
      <pc:sldChg chg="addSp modSp new mod">
        <pc:chgData name="Suzanne Phillips" userId="2ebb4245-c1bb-4f5a-9396-757d13a1d94d" providerId="ADAL" clId="{475D3D0B-9090-403D-855D-313637545361}" dt="2021-02-01T15:14:57.149" v="601"/>
        <pc:sldMkLst>
          <pc:docMk/>
          <pc:sldMk cId="1222398642" sldId="279"/>
        </pc:sldMkLst>
        <pc:spChg chg="add mod">
          <ac:chgData name="Suzanne Phillips" userId="2ebb4245-c1bb-4f5a-9396-757d13a1d94d" providerId="ADAL" clId="{475D3D0B-9090-403D-855D-313637545361}" dt="2021-02-01T14:40:18.849" v="550" actId="207"/>
          <ac:spMkLst>
            <pc:docMk/>
            <pc:sldMk cId="1222398642" sldId="279"/>
            <ac:spMk id="3" creationId="{C4EC802E-C192-4323-B206-9D931E815E8B}"/>
          </ac:spMkLst>
        </pc:spChg>
        <pc:picChg chg="add mod">
          <ac:chgData name="Suzanne Phillips" userId="2ebb4245-c1bb-4f5a-9396-757d13a1d94d" providerId="ADAL" clId="{475D3D0B-9090-403D-855D-313637545361}" dt="2021-02-01T14:39:47.315" v="521"/>
          <ac:picMkLst>
            <pc:docMk/>
            <pc:sldMk cId="1222398642" sldId="279"/>
            <ac:picMk id="2" creationId="{C5D7FEEE-4726-41EF-9574-B9822D39EB5E}"/>
          </ac:picMkLst>
        </pc:picChg>
        <pc:picChg chg="add mod">
          <ac:chgData name="Suzanne Phillips" userId="2ebb4245-c1bb-4f5a-9396-757d13a1d94d" providerId="ADAL" clId="{475D3D0B-9090-403D-855D-313637545361}" dt="2021-02-01T15:14:57.149" v="601"/>
          <ac:picMkLst>
            <pc:docMk/>
            <pc:sldMk cId="1222398642" sldId="279"/>
            <ac:picMk id="4" creationId="{42DAED3B-3C70-4156-9953-078CB3E05E5D}"/>
          </ac:picMkLst>
        </pc:picChg>
      </pc:sldChg>
      <pc:sldMasterChg chg="modSp modSldLayout">
        <pc:chgData name="Suzanne Phillips" userId="2ebb4245-c1bb-4f5a-9396-757d13a1d94d" providerId="ADAL" clId="{475D3D0B-9090-403D-855D-313637545361}" dt="2021-02-01T13:32:56.514" v="3"/>
        <pc:sldMasterMkLst>
          <pc:docMk/>
          <pc:sldMasterMk cId="0" sldId="2147483648"/>
        </pc:sldMasterMkLst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asterMk cId="0" sldId="2147483648"/>
            <ac:spMk id="2" creationId="{51635D1C-156A-43AB-A06D-2C3DE81A63DB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asterMk cId="0" sldId="2147483648"/>
            <ac:spMk id="3" creationId="{1940A5DF-C93D-40B3-BDE8-8D65197AAEFE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asterMk cId="0" sldId="2147483648"/>
            <ac:spMk id="4" creationId="{E408505F-9E27-4C63-A14A-34913F4042D2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asterMk cId="0" sldId="2147483648"/>
            <ac:spMk id="5" creationId="{DD8AFC21-F374-4895-AFFC-797F09A03347}"/>
          </ac:spMkLst>
        </pc:spChg>
        <pc:spChg chg="mod">
          <ac:chgData name="Suzanne Phillips" userId="2ebb4245-c1bb-4f5a-9396-757d13a1d94d" providerId="ADAL" clId="{475D3D0B-9090-403D-855D-313637545361}" dt="2021-02-01T13:32:56.514" v="3"/>
          <ac:spMkLst>
            <pc:docMk/>
            <pc:sldMasterMk cId="0" sldId="2147483648"/>
            <ac:spMk id="6" creationId="{AE7D754E-51A5-4F45-8E89-9C51EAA56696}"/>
          </ac:spMkLst>
        </pc:sp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1542158367" sldId="2147483649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1542158367" sldId="2147483649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1542158367" sldId="2147483649"/>
              <ac:spMk id="3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2624093253" sldId="2147483651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624093253" sldId="2147483651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624093253" sldId="2147483651"/>
              <ac:spMk id="3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2218606433" sldId="2147483652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218606433" sldId="2147483652"/>
              <ac:spMk id="3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218606433" sldId="2147483652"/>
              <ac:spMk id="4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3250060839" sldId="2147483653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250060839" sldId="2147483653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250060839" sldId="2147483653"/>
              <ac:spMk id="3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250060839" sldId="2147483653"/>
              <ac:spMk id="4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250060839" sldId="2147483653"/>
              <ac:spMk id="5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250060839" sldId="2147483653"/>
              <ac:spMk id="6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1074767955" sldId="2147483656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1074767955" sldId="2147483656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1074767955" sldId="2147483656"/>
              <ac:spMk id="3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1074767955" sldId="2147483656"/>
              <ac:spMk id="4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2549927049" sldId="2147483657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549927049" sldId="2147483657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549927049" sldId="2147483657"/>
              <ac:spMk id="3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2549927049" sldId="2147483657"/>
              <ac:spMk id="4" creationId="{00000000-0000-0000-0000-000000000000}"/>
            </ac:spMkLst>
          </pc:spChg>
        </pc:sldLayoutChg>
        <pc:sldLayoutChg chg="modSp">
          <pc:chgData name="Suzanne Phillips" userId="2ebb4245-c1bb-4f5a-9396-757d13a1d94d" providerId="ADAL" clId="{475D3D0B-9090-403D-855D-313637545361}" dt="2021-02-01T13:32:56.514" v="3"/>
          <pc:sldLayoutMkLst>
            <pc:docMk/>
            <pc:sldMasterMk cId="0" sldId="2147483648"/>
            <pc:sldLayoutMk cId="3413861326" sldId="2147483659"/>
          </pc:sldLayoutMkLst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413861326" sldId="2147483659"/>
              <ac:spMk id="2" creationId="{00000000-0000-0000-0000-000000000000}"/>
            </ac:spMkLst>
          </pc:spChg>
          <pc:spChg chg="mod">
            <ac:chgData name="Suzanne Phillips" userId="2ebb4245-c1bb-4f5a-9396-757d13a1d94d" providerId="ADAL" clId="{475D3D0B-9090-403D-855D-313637545361}" dt="2021-02-01T13:32:56.514" v="3"/>
            <ac:spMkLst>
              <pc:docMk/>
              <pc:sldMasterMk cId="0" sldId="2147483648"/>
              <pc:sldLayoutMk cId="3413861326" sldId="2147483659"/>
              <ac:spMk id="3" creationId="{00000000-0000-0000-0000-000000000000}"/>
            </ac:spMkLst>
          </pc:spChg>
        </pc:sldLayoutChg>
      </pc:sldMasterChg>
      <pc:sldMasterChg chg="setBg modSldLayout">
        <pc:chgData name="Suzanne Phillips" userId="2ebb4245-c1bb-4f5a-9396-757d13a1d94d" providerId="ADAL" clId="{475D3D0B-9090-403D-855D-313637545361}" dt="2021-02-01T13:35:22.109" v="86"/>
        <pc:sldMasterMkLst>
          <pc:docMk/>
          <pc:sldMasterMk cId="2808274836" sldId="2147483660"/>
        </pc:sldMasterMkLst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3040223960" sldId="2147483661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2837955575" sldId="2147483662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3550405825" sldId="2147483663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83641991" sldId="2147483664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4266162688" sldId="2147483665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3880533702" sldId="2147483666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2413833808" sldId="2147483667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3345920958" sldId="2147483668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2333634115" sldId="2147483669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1998976769" sldId="2147483670"/>
          </pc:sldLayoutMkLst>
        </pc:sldLayoutChg>
        <pc:sldLayoutChg chg="setBg">
          <pc:chgData name="Suzanne Phillips" userId="2ebb4245-c1bb-4f5a-9396-757d13a1d94d" providerId="ADAL" clId="{475D3D0B-9090-403D-855D-313637545361}" dt="2021-02-01T13:35:22.109" v="86"/>
          <pc:sldLayoutMkLst>
            <pc:docMk/>
            <pc:sldMasterMk cId="2808274836" sldId="2147483660"/>
            <pc:sldLayoutMk cId="3889112179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71" y="2541944"/>
            <a:ext cx="17602597" cy="5407472"/>
          </a:xfrm>
        </p:spPr>
        <p:txBody>
          <a:bodyPr anchor="b"/>
          <a:lstStyle>
            <a:lvl1pPr algn="ctr">
              <a:defRPr sz="135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8617" y="8157949"/>
            <a:ext cx="15531704" cy="3749994"/>
          </a:xfrm>
        </p:spPr>
        <p:txBody>
          <a:bodyPr/>
          <a:lstStyle>
            <a:lvl1pPr marL="0" indent="0" algn="ctr">
              <a:buNone/>
              <a:defRPr sz="5436"/>
            </a:lvl1pPr>
            <a:lvl2pPr marL="1035467" indent="0" algn="ctr">
              <a:buNone/>
              <a:defRPr sz="4530"/>
            </a:lvl2pPr>
            <a:lvl3pPr marL="2070933" indent="0" algn="ctr">
              <a:buNone/>
              <a:defRPr sz="4077"/>
            </a:lvl3pPr>
            <a:lvl4pPr marL="3106400" indent="0" algn="ctr">
              <a:buNone/>
              <a:defRPr sz="3624"/>
            </a:lvl4pPr>
            <a:lvl5pPr marL="4141866" indent="0" algn="ctr">
              <a:buNone/>
              <a:defRPr sz="3624"/>
            </a:lvl5pPr>
            <a:lvl6pPr marL="5177333" indent="0" algn="ctr">
              <a:buNone/>
              <a:defRPr sz="3624"/>
            </a:lvl6pPr>
            <a:lvl7pPr marL="6212799" indent="0" algn="ctr">
              <a:buNone/>
              <a:defRPr sz="3624"/>
            </a:lvl7pPr>
            <a:lvl8pPr marL="7248266" indent="0" algn="ctr">
              <a:buNone/>
              <a:defRPr sz="3624"/>
            </a:lvl8pPr>
            <a:lvl9pPr marL="8283732" indent="0" algn="ctr">
              <a:buNone/>
              <a:defRPr sz="362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44CDC7-B0E2-42BC-865B-4A4C1A2863BF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70C9-BB90-4B74-9B7A-7D49D217029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223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FAE436-9860-4D3D-BAB1-5B4A0A9AC4E8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C18927-31E3-47C9-9FDB-0998AD2E40D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5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955" y="3872243"/>
            <a:ext cx="17861459" cy="6460921"/>
          </a:xfrm>
        </p:spPr>
        <p:txBody>
          <a:bodyPr anchor="b"/>
          <a:lstStyle>
            <a:lvl1pPr>
              <a:defRPr sz="135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955" y="10394287"/>
            <a:ext cx="17861459" cy="3397646"/>
          </a:xfrm>
        </p:spPr>
        <p:txBody>
          <a:bodyPr/>
          <a:lstStyle>
            <a:lvl1pPr marL="0" indent="0">
              <a:buNone/>
              <a:defRPr sz="5436">
                <a:solidFill>
                  <a:schemeClr val="tx1"/>
                </a:solidFill>
              </a:defRPr>
            </a:lvl1pPr>
            <a:lvl2pPr marL="1035467" indent="0">
              <a:buNone/>
              <a:defRPr sz="4530">
                <a:solidFill>
                  <a:schemeClr val="tx1">
                    <a:tint val="75000"/>
                  </a:schemeClr>
                </a:solidFill>
              </a:defRPr>
            </a:lvl2pPr>
            <a:lvl3pPr marL="2070933" indent="0">
              <a:buNone/>
              <a:defRPr sz="4077">
                <a:solidFill>
                  <a:schemeClr val="tx1">
                    <a:tint val="75000"/>
                  </a:schemeClr>
                </a:solidFill>
              </a:defRPr>
            </a:lvl3pPr>
            <a:lvl4pPr marL="3106400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4pPr>
            <a:lvl5pPr marL="4141866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5pPr>
            <a:lvl6pPr marL="5177333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6pPr>
            <a:lvl7pPr marL="6212799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7pPr>
            <a:lvl8pPr marL="7248266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8pPr>
            <a:lvl9pPr marL="8283732" indent="0">
              <a:buNone/>
              <a:defRPr sz="362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5DEA79-D678-414C-B0F8-CFA955B57241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C97BF5-2E91-471F-966C-F14481FA094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0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23739" y="4134702"/>
            <a:ext cx="8801299" cy="985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83900" y="4134702"/>
            <a:ext cx="8801299" cy="9854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498E59-5167-4526-B8D2-63026497CCA2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6068C9-7606-4E96-B36C-B785A4B6019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37" y="826944"/>
            <a:ext cx="17861459" cy="30021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6439" y="3807523"/>
            <a:ext cx="8760850" cy="1866008"/>
          </a:xfrm>
        </p:spPr>
        <p:txBody>
          <a:bodyPr anchor="b"/>
          <a:lstStyle>
            <a:lvl1pPr marL="0" indent="0">
              <a:buNone/>
              <a:defRPr sz="5436" b="1"/>
            </a:lvl1pPr>
            <a:lvl2pPr marL="1035467" indent="0">
              <a:buNone/>
              <a:defRPr sz="4530" b="1"/>
            </a:lvl2pPr>
            <a:lvl3pPr marL="2070933" indent="0">
              <a:buNone/>
              <a:defRPr sz="4077" b="1"/>
            </a:lvl3pPr>
            <a:lvl4pPr marL="3106400" indent="0">
              <a:buNone/>
              <a:defRPr sz="3624" b="1"/>
            </a:lvl4pPr>
            <a:lvl5pPr marL="4141866" indent="0">
              <a:buNone/>
              <a:defRPr sz="3624" b="1"/>
            </a:lvl5pPr>
            <a:lvl6pPr marL="5177333" indent="0">
              <a:buNone/>
              <a:defRPr sz="3624" b="1"/>
            </a:lvl6pPr>
            <a:lvl7pPr marL="6212799" indent="0">
              <a:buNone/>
              <a:defRPr sz="3624" b="1"/>
            </a:lvl7pPr>
            <a:lvl8pPr marL="7248266" indent="0">
              <a:buNone/>
              <a:defRPr sz="3624" b="1"/>
            </a:lvl8pPr>
            <a:lvl9pPr marL="8283732" indent="0">
              <a:buNone/>
              <a:defRPr sz="362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26439" y="5673531"/>
            <a:ext cx="8760850" cy="8344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483901" y="3807523"/>
            <a:ext cx="8803996" cy="1866008"/>
          </a:xfrm>
        </p:spPr>
        <p:txBody>
          <a:bodyPr anchor="b"/>
          <a:lstStyle>
            <a:lvl1pPr marL="0" indent="0">
              <a:buNone/>
              <a:defRPr sz="5436" b="1"/>
            </a:lvl1pPr>
            <a:lvl2pPr marL="1035467" indent="0">
              <a:buNone/>
              <a:defRPr sz="4530" b="1"/>
            </a:lvl2pPr>
            <a:lvl3pPr marL="2070933" indent="0">
              <a:buNone/>
              <a:defRPr sz="4077" b="1"/>
            </a:lvl3pPr>
            <a:lvl4pPr marL="3106400" indent="0">
              <a:buNone/>
              <a:defRPr sz="3624" b="1"/>
            </a:lvl4pPr>
            <a:lvl5pPr marL="4141866" indent="0">
              <a:buNone/>
              <a:defRPr sz="3624" b="1"/>
            </a:lvl5pPr>
            <a:lvl6pPr marL="5177333" indent="0">
              <a:buNone/>
              <a:defRPr sz="3624" b="1"/>
            </a:lvl6pPr>
            <a:lvl7pPr marL="6212799" indent="0">
              <a:buNone/>
              <a:defRPr sz="3624" b="1"/>
            </a:lvl7pPr>
            <a:lvl8pPr marL="7248266" indent="0">
              <a:buNone/>
              <a:defRPr sz="3624" b="1"/>
            </a:lvl8pPr>
            <a:lvl9pPr marL="8283732" indent="0">
              <a:buNone/>
              <a:defRPr sz="362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483901" y="5673531"/>
            <a:ext cx="8803996" cy="8344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572DA3-ACBD-4D2C-99BE-F31D4D1E275F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7E203-724C-4F7A-8A48-77A9B9A2066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6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B3B8F5-0993-4E03-8E06-A4F31CBE78B4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BBFCDC-1BBC-4914-B112-2F72687EFA1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533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BDA57D-6BB2-412C-9254-4C205FC63F12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8C65F4-9B31-4846-B1FC-BF24F0B6ABE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33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37" y="1035473"/>
            <a:ext cx="6679172" cy="3624157"/>
          </a:xfrm>
        </p:spPr>
        <p:txBody>
          <a:bodyPr anchor="b"/>
          <a:lstStyle>
            <a:lvl1pPr>
              <a:defRPr sz="72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3996" y="2236338"/>
            <a:ext cx="10483900" cy="11037858"/>
          </a:xfrm>
        </p:spPr>
        <p:txBody>
          <a:bodyPr/>
          <a:lstStyle>
            <a:lvl1pPr>
              <a:defRPr sz="7247"/>
            </a:lvl1pPr>
            <a:lvl2pPr>
              <a:defRPr sz="6341"/>
            </a:lvl2pPr>
            <a:lvl3pPr>
              <a:defRPr sz="5436"/>
            </a:lvl3pPr>
            <a:lvl4pPr>
              <a:defRPr sz="4530"/>
            </a:lvl4pPr>
            <a:lvl5pPr>
              <a:defRPr sz="4530"/>
            </a:lvl5pPr>
            <a:lvl6pPr>
              <a:defRPr sz="4530"/>
            </a:lvl6pPr>
            <a:lvl7pPr>
              <a:defRPr sz="4530"/>
            </a:lvl7pPr>
            <a:lvl8pPr>
              <a:defRPr sz="4530"/>
            </a:lvl8pPr>
            <a:lvl9pPr>
              <a:defRPr sz="45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26437" y="4659630"/>
            <a:ext cx="6679172" cy="8632541"/>
          </a:xfrm>
        </p:spPr>
        <p:txBody>
          <a:bodyPr/>
          <a:lstStyle>
            <a:lvl1pPr marL="0" indent="0">
              <a:buNone/>
              <a:defRPr sz="3624"/>
            </a:lvl1pPr>
            <a:lvl2pPr marL="1035467" indent="0">
              <a:buNone/>
              <a:defRPr sz="3171"/>
            </a:lvl2pPr>
            <a:lvl3pPr marL="2070933" indent="0">
              <a:buNone/>
              <a:defRPr sz="2718"/>
            </a:lvl3pPr>
            <a:lvl4pPr marL="3106400" indent="0">
              <a:buNone/>
              <a:defRPr sz="2265"/>
            </a:lvl4pPr>
            <a:lvl5pPr marL="4141866" indent="0">
              <a:buNone/>
              <a:defRPr sz="2265"/>
            </a:lvl5pPr>
            <a:lvl6pPr marL="5177333" indent="0">
              <a:buNone/>
              <a:defRPr sz="2265"/>
            </a:lvl6pPr>
            <a:lvl7pPr marL="6212799" indent="0">
              <a:buNone/>
              <a:defRPr sz="2265"/>
            </a:lvl7pPr>
            <a:lvl8pPr marL="7248266" indent="0">
              <a:buNone/>
              <a:defRPr sz="2265"/>
            </a:lvl8pPr>
            <a:lvl9pPr marL="8283732" indent="0">
              <a:buNone/>
              <a:defRPr sz="22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6F0A49-66C9-4E8F-AEC3-60DFE4F73292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0278F-DEC9-449E-A810-1D567247380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92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37" y="1035473"/>
            <a:ext cx="6679172" cy="3624157"/>
          </a:xfrm>
        </p:spPr>
        <p:txBody>
          <a:bodyPr anchor="b"/>
          <a:lstStyle>
            <a:lvl1pPr>
              <a:defRPr sz="72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03996" y="2236338"/>
            <a:ext cx="10483900" cy="11037858"/>
          </a:xfrm>
        </p:spPr>
        <p:txBody>
          <a:bodyPr anchor="t"/>
          <a:lstStyle>
            <a:lvl1pPr marL="0" indent="0">
              <a:buNone/>
              <a:defRPr sz="7247"/>
            </a:lvl1pPr>
            <a:lvl2pPr marL="1035467" indent="0">
              <a:buNone/>
              <a:defRPr sz="6341"/>
            </a:lvl2pPr>
            <a:lvl3pPr marL="2070933" indent="0">
              <a:buNone/>
              <a:defRPr sz="5436"/>
            </a:lvl3pPr>
            <a:lvl4pPr marL="3106400" indent="0">
              <a:buNone/>
              <a:defRPr sz="4530"/>
            </a:lvl4pPr>
            <a:lvl5pPr marL="4141866" indent="0">
              <a:buNone/>
              <a:defRPr sz="4530"/>
            </a:lvl5pPr>
            <a:lvl6pPr marL="5177333" indent="0">
              <a:buNone/>
              <a:defRPr sz="4530"/>
            </a:lvl6pPr>
            <a:lvl7pPr marL="6212799" indent="0">
              <a:buNone/>
              <a:defRPr sz="4530"/>
            </a:lvl7pPr>
            <a:lvl8pPr marL="7248266" indent="0">
              <a:buNone/>
              <a:defRPr sz="4530"/>
            </a:lvl8pPr>
            <a:lvl9pPr marL="8283732" indent="0">
              <a:buNone/>
              <a:defRPr sz="453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26437" y="4659630"/>
            <a:ext cx="6679172" cy="8632541"/>
          </a:xfrm>
        </p:spPr>
        <p:txBody>
          <a:bodyPr/>
          <a:lstStyle>
            <a:lvl1pPr marL="0" indent="0">
              <a:buNone/>
              <a:defRPr sz="3624"/>
            </a:lvl1pPr>
            <a:lvl2pPr marL="1035467" indent="0">
              <a:buNone/>
              <a:defRPr sz="3171"/>
            </a:lvl2pPr>
            <a:lvl3pPr marL="2070933" indent="0">
              <a:buNone/>
              <a:defRPr sz="2718"/>
            </a:lvl3pPr>
            <a:lvl4pPr marL="3106400" indent="0">
              <a:buNone/>
              <a:defRPr sz="2265"/>
            </a:lvl4pPr>
            <a:lvl5pPr marL="4141866" indent="0">
              <a:buNone/>
              <a:defRPr sz="2265"/>
            </a:lvl5pPr>
            <a:lvl6pPr marL="5177333" indent="0">
              <a:buNone/>
              <a:defRPr sz="2265"/>
            </a:lvl6pPr>
            <a:lvl7pPr marL="6212799" indent="0">
              <a:buNone/>
              <a:defRPr sz="2265"/>
            </a:lvl7pPr>
            <a:lvl8pPr marL="7248266" indent="0">
              <a:buNone/>
              <a:defRPr sz="2265"/>
            </a:lvl8pPr>
            <a:lvl9pPr marL="8283732" indent="0">
              <a:buNone/>
              <a:defRPr sz="22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3EE3DD-0E50-4C6F-B1B1-1B12402273C0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334F9A-01A5-43CA-BFDA-DD5A6B5C2D5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34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A13B0D-752B-420A-8DC3-2570879C9D6D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DB001A-1A25-439C-9D48-D0638097064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976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819835" y="826940"/>
            <a:ext cx="4465365" cy="131627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3740" y="826940"/>
            <a:ext cx="13137233" cy="131627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5A17C1-B1A1-42E3-BDAA-B77BBBF669A6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CF7F58-0096-4AA1-B0CB-807CF98650A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112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F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23740" y="826944"/>
            <a:ext cx="17861459" cy="30021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3740" y="4134702"/>
            <a:ext cx="17861459" cy="9854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23740" y="14395959"/>
            <a:ext cx="4659511" cy="826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1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52F57C0-3EF5-4C70-9758-F1A4DACEDB27}" type="datetimeFigureOut">
              <a:rPr lang="en-GB" smtClean="0"/>
              <a:pPr>
                <a:defRPr/>
              </a:pPr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9836" y="14395959"/>
            <a:ext cx="6989267" cy="826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1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25687" y="14395959"/>
            <a:ext cx="4659511" cy="826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1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D5F25E6-4E8B-48BF-9995-913F971C24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7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070933" rtl="0" eaLnBrk="1" latinLnBrk="0" hangingPunct="1">
        <a:lnSpc>
          <a:spcPct val="90000"/>
        </a:lnSpc>
        <a:spcBef>
          <a:spcPct val="0"/>
        </a:spcBef>
        <a:buNone/>
        <a:defRPr sz="99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7733" indent="-517733" algn="l" defTabSz="2070933" rtl="0" eaLnBrk="1" latinLnBrk="0" hangingPunct="1">
        <a:lnSpc>
          <a:spcPct val="90000"/>
        </a:lnSpc>
        <a:spcBef>
          <a:spcPts val="2265"/>
        </a:spcBef>
        <a:buFont typeface="Arial" panose="020B0604020202020204" pitchFamily="34" charset="0"/>
        <a:buChar char="•"/>
        <a:defRPr sz="6341" kern="1200">
          <a:solidFill>
            <a:schemeClr val="tx1"/>
          </a:solidFill>
          <a:latin typeface="+mn-lt"/>
          <a:ea typeface="+mn-ea"/>
          <a:cs typeface="+mn-cs"/>
        </a:defRPr>
      </a:lvl1pPr>
      <a:lvl2pPr marL="1553200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5436" kern="1200">
          <a:solidFill>
            <a:schemeClr val="tx1"/>
          </a:solidFill>
          <a:latin typeface="+mn-lt"/>
          <a:ea typeface="+mn-ea"/>
          <a:cs typeface="+mn-cs"/>
        </a:defRPr>
      </a:lvl2pPr>
      <a:lvl3pPr marL="2588666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530" kern="1200">
          <a:solidFill>
            <a:schemeClr val="tx1"/>
          </a:solidFill>
          <a:latin typeface="+mn-lt"/>
          <a:ea typeface="+mn-ea"/>
          <a:cs typeface="+mn-cs"/>
        </a:defRPr>
      </a:lvl3pPr>
      <a:lvl4pPr marL="3624133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4pPr>
      <a:lvl5pPr marL="4659600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5pPr>
      <a:lvl6pPr marL="5695066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6pPr>
      <a:lvl7pPr marL="6730533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7pPr>
      <a:lvl8pPr marL="7765999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8pPr>
      <a:lvl9pPr marL="8801466" indent="-517733" algn="l" defTabSz="2070933" rtl="0" eaLnBrk="1" latinLnBrk="0" hangingPunct="1">
        <a:lnSpc>
          <a:spcPct val="90000"/>
        </a:lnSpc>
        <a:spcBef>
          <a:spcPts val="1132"/>
        </a:spcBef>
        <a:buFont typeface="Arial" panose="020B0604020202020204" pitchFamily="34" charset="0"/>
        <a:buChar char="•"/>
        <a:defRPr sz="407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1pPr>
      <a:lvl2pPr marL="1035467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2pPr>
      <a:lvl3pPr marL="2070933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3pPr>
      <a:lvl4pPr marL="3106400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4pPr>
      <a:lvl5pPr marL="4141866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5pPr>
      <a:lvl6pPr marL="5177333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6pPr>
      <a:lvl7pPr marL="6212799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7pPr>
      <a:lvl8pPr marL="7248266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8pPr>
      <a:lvl9pPr marL="8283732" algn="l" defTabSz="2070933" rtl="0" eaLnBrk="1" latinLnBrk="0" hangingPunct="1">
        <a:defRPr sz="40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1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1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541CD2-8375-4F3A-AD7A-650936F6EB64}"/>
              </a:ext>
            </a:extLst>
          </p:cNvPr>
          <p:cNvSpPr txBox="1"/>
          <p:nvPr/>
        </p:nvSpPr>
        <p:spPr>
          <a:xfrm>
            <a:off x="3312160" y="566928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Suspense story writing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E5C3570-A199-44C6-AD9B-778909DE8E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381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6"/>
    </mc:Choice>
    <mc:Fallback xmlns="">
      <p:transition spd="slow" advTm="6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1">
            <a:extLst>
              <a:ext uri="{FF2B5EF4-FFF2-40B4-BE49-F238E27FC236}">
                <a16:creationId xmlns:a16="http://schemas.microsoft.com/office/drawing/2014/main" id="{F49DF9CC-EBB2-4954-952D-A963DB8B4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8240" y="228601"/>
            <a:ext cx="389556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 dirty="0">
                <a:solidFill>
                  <a:srgbClr val="000000"/>
                </a:solidFill>
                <a:latin typeface="Arial - 36"/>
              </a:rPr>
              <a:t>Warm up</a:t>
            </a:r>
          </a:p>
          <a:p>
            <a:pPr eaLnBrk="1" hangingPunct="1"/>
            <a:endParaRPr lang="en-GB" altLang="en-US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2051" name="TextBox 2">
            <a:extLst>
              <a:ext uri="{FF2B5EF4-FFF2-40B4-BE49-F238E27FC236}">
                <a16:creationId xmlns:a16="http://schemas.microsoft.com/office/drawing/2014/main" id="{B8F5F3D6-11FC-425C-821A-8508F3825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8240" y="9187180"/>
            <a:ext cx="100838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200" dirty="0">
                <a:solidFill>
                  <a:srgbClr val="000000"/>
                </a:solidFill>
                <a:latin typeface="Arial - 28"/>
              </a:rPr>
              <a:t>The snow gathered speed and, as it thundered closer towards me, </a:t>
            </a:r>
            <a:r>
              <a:rPr lang="en-GB" altLang="en-US" sz="3200" dirty="0">
                <a:solidFill>
                  <a:srgbClr val="0000FF"/>
                </a:solidFill>
                <a:latin typeface="Arial - 28"/>
              </a:rPr>
              <a:t>I was frightened.</a:t>
            </a:r>
          </a:p>
          <a:p>
            <a:pPr eaLnBrk="1" hangingPunct="1"/>
            <a:endParaRPr lang="en-GB" altLang="en-US" sz="3200" dirty="0">
              <a:solidFill>
                <a:srgbClr val="0000FF"/>
              </a:solidFill>
              <a:latin typeface="Arial - 28"/>
            </a:endParaRPr>
          </a:p>
          <a:p>
            <a:pPr eaLnBrk="1" hangingPunct="1"/>
            <a:endParaRPr lang="en-GB" altLang="en-US" sz="3200" dirty="0">
              <a:solidFill>
                <a:srgbClr val="0000FF"/>
              </a:solidFill>
              <a:latin typeface="Arial - 28"/>
            </a:endParaRPr>
          </a:p>
          <a:p>
            <a:pPr eaLnBrk="1" hangingPunct="1"/>
            <a:r>
              <a:rPr lang="en-GB" altLang="en-US" sz="3200" dirty="0">
                <a:solidFill>
                  <a:srgbClr val="0000FF"/>
                </a:solidFill>
                <a:latin typeface="Arial - 28"/>
              </a:rPr>
              <a:t>T</a:t>
            </a:r>
            <a:r>
              <a:rPr lang="en-GB" altLang="en-US" sz="3200" dirty="0">
                <a:solidFill>
                  <a:srgbClr val="000000"/>
                </a:solidFill>
                <a:latin typeface="Arial - 28"/>
              </a:rPr>
              <a:t>he snow gathered speed and as it thundered closer towards me, I screamed uncontrollably.</a:t>
            </a:r>
          </a:p>
        </p:txBody>
      </p:sp>
      <p:sp>
        <p:nvSpPr>
          <p:cNvPr id="2052" name="TextBox 3">
            <a:extLst>
              <a:ext uri="{FF2B5EF4-FFF2-40B4-BE49-F238E27FC236}">
                <a16:creationId xmlns:a16="http://schemas.microsoft.com/office/drawing/2014/main" id="{AF185A51-E324-40FB-A78E-97A61FA5B5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2569" y="1473200"/>
            <a:ext cx="37211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Show don't tell.....</a:t>
            </a:r>
          </a:p>
        </p:txBody>
      </p:sp>
      <p:sp>
        <p:nvSpPr>
          <p:cNvPr id="2053" name="TextBox 4">
            <a:extLst>
              <a:ext uri="{FF2B5EF4-FFF2-40B4-BE49-F238E27FC236}">
                <a16:creationId xmlns:a16="http://schemas.microsoft.com/office/drawing/2014/main" id="{1AD1C512-4392-4AB9-B8BE-1DFFE114B6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6489" y="4661853"/>
            <a:ext cx="119086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solidFill>
                  <a:srgbClr val="000000"/>
                </a:solidFill>
                <a:latin typeface="Arial - 36"/>
              </a:rPr>
              <a:t>Turning a sentence into a show don't tell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688C138-6659-4391-9740-4C03C2497B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38"/>
    </mc:Choice>
    <mc:Fallback>
      <p:transition spd="slow" advTm="37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>
            <a:extLst>
              <a:ext uri="{FF2B5EF4-FFF2-40B4-BE49-F238E27FC236}">
                <a16:creationId xmlns:a16="http://schemas.microsoft.com/office/drawing/2014/main" id="{C2D06650-AADD-41B5-9824-0EB9A7FB9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069" y="1143000"/>
            <a:ext cx="100091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sz="2100" dirty="0">
                <a:solidFill>
                  <a:srgbClr val="000000"/>
                </a:solidFill>
                <a:latin typeface="Arial - 28"/>
              </a:rPr>
              <a:t>S.C. To recognise the features of suspense writing and compile a toolkit for writing</a:t>
            </a: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A6811672-FCA5-40F4-A259-2B39C1E73D9C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1478" y="3408680"/>
            <a:ext cx="4932282" cy="628904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>
            <a:extLst>
              <a:ext uri="{FF2B5EF4-FFF2-40B4-BE49-F238E27FC236}">
                <a16:creationId xmlns:a16="http://schemas.microsoft.com/office/drawing/2014/main" id="{8A73AAE5-C966-4AD5-B0B1-065463EF1833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309" y="3154680"/>
            <a:ext cx="5811520" cy="654304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Box 7">
            <a:extLst>
              <a:ext uri="{FF2B5EF4-FFF2-40B4-BE49-F238E27FC236}">
                <a16:creationId xmlns:a16="http://schemas.microsoft.com/office/drawing/2014/main" id="{49B1F9A4-2A08-4FE8-A3FA-BB0245407D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469" y="228601"/>
            <a:ext cx="99314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10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5A5F8E2-0DF5-4099-BE1F-5115E88C9B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61"/>
    </mc:Choice>
    <mc:Fallback xmlns="">
      <p:transition spd="slow" advTm="27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877" x="134938" y="271463"/>
          <p14:tracePt t="12884" x="522288" y="600075"/>
          <p14:tracePt t="12890" x="657225" y="715963"/>
          <p14:tracePt t="12899" x="987425" y="1006475"/>
          <p14:tracePt t="12910" x="1181100" y="1160463"/>
          <p14:tracePt t="12914" x="1606550" y="1412875"/>
          <p14:tracePt t="12924" x="1993900" y="1722438"/>
          <p14:tracePt t="12930" x="2128838" y="1819275"/>
          <p14:tracePt t="12939" x="2516188" y="2166938"/>
          <p14:tracePt t="12947" x="2709863" y="2263775"/>
          <p14:tracePt t="12954" x="3038475" y="2514600"/>
          <p14:tracePt t="12964" x="3135313" y="2651125"/>
          <p14:tracePt t="12970" x="3386138" y="2843213"/>
          <p14:tracePt t="12978" x="3541713" y="3095625"/>
          <p14:tracePt t="12987" x="3598863" y="3173413"/>
          <p14:tracePt t="12994" x="3735388" y="3346450"/>
          <p14:tracePt t="13004" x="3754438" y="3405188"/>
          <p14:tracePt t="13011" x="3813175" y="3521075"/>
          <p14:tracePt t="13018" x="3813175" y="3559175"/>
          <p14:tracePt t="13026" x="3851275" y="3695700"/>
          <p14:tracePt t="13034" x="3870325" y="3771900"/>
          <p14:tracePt t="13042" x="3870325" y="3830638"/>
          <p14:tracePt t="13051" x="3910013" y="3908425"/>
          <p14:tracePt t="13059" x="3910013" y="3965575"/>
          <p14:tracePt t="13067" x="3929063" y="4081463"/>
          <p14:tracePt t="13074" x="3929063" y="4121150"/>
          <p14:tracePt t="13082" x="3967163" y="4275138"/>
          <p14:tracePt t="13092" x="3967163" y="4314825"/>
          <p14:tracePt t="13099" x="3986213" y="4449763"/>
          <p14:tracePt t="13107" x="4025900" y="4565650"/>
          <p14:tracePt t="13115" x="4025900" y="4603750"/>
          <p14:tracePt t="13127" x="4044950" y="4740275"/>
          <p14:tracePt t="13132" x="4044950" y="4778375"/>
          <p14:tracePt t="13138" x="4044950" y="4894263"/>
          <p14:tracePt t="13147" x="4044950" y="4953000"/>
          <p14:tracePt t="13156" x="4083050" y="5106988"/>
          <p14:tracePt t="13164" x="4083050" y="5184775"/>
          <p14:tracePt t="13172" x="4122738" y="5340350"/>
          <p14:tracePt t="13178" x="4141788" y="5513388"/>
          <p14:tracePt t="13187" x="4179888" y="5610225"/>
          <p14:tracePt t="13195" x="4219575" y="5842000"/>
          <p14:tracePt t="13203" x="4238625" y="5919788"/>
          <p14:tracePt t="13211" x="4392613" y="6248400"/>
          <p14:tracePt t="13219" x="4489450" y="6442075"/>
          <p14:tracePt t="13226" x="4702175" y="6867525"/>
          <p14:tracePt t="13235" x="4973638" y="7254875"/>
          <p14:tracePt t="13242" x="5070475" y="7389813"/>
          <p14:tracePt t="13250" x="5283200" y="7758113"/>
          <p14:tracePt t="13259" x="5380038" y="7893050"/>
          <p14:tracePt t="13267" x="5573713" y="8183563"/>
          <p14:tracePt t="13276" x="5630863" y="8280400"/>
          <p14:tracePt t="13282" x="5824538" y="8531225"/>
          <p14:tracePt t="13291" x="5883275" y="8570913"/>
          <p14:tracePt t="13299" x="5980113" y="8743950"/>
          <p14:tracePt t="13310" x="6057900" y="8840788"/>
          <p14:tracePt t="13315" x="6096000" y="8861425"/>
          <p14:tracePt t="13325" x="6134100" y="8899525"/>
          <p14:tracePt t="13331" x="6134100" y="8937625"/>
          <p14:tracePt t="13340" x="6154738" y="8956675"/>
          <p14:tracePt t="13347" x="6173788" y="8956675"/>
          <p14:tracePt t="13356" x="6173788" y="8977313"/>
          <p14:tracePt t="13364" x="6173788" y="8996363"/>
          <p14:tracePt t="13380" x="6173788" y="9015413"/>
          <p14:tracePt t="13395" x="6173788" y="9034463"/>
          <p14:tracePt t="13412" x="6192838" y="9034463"/>
          <p14:tracePt t="13422" x="6230938" y="9034463"/>
          <p14:tracePt t="13426" x="6251575" y="9034463"/>
          <p14:tracePt t="13434" x="6289675" y="9034463"/>
          <p14:tracePt t="13442" x="6348413" y="9015413"/>
          <p14:tracePt t="13450" x="6464300" y="8977313"/>
          <p14:tracePt t="13458" x="6521450" y="8956675"/>
          <p14:tracePt t="13467" x="6637338" y="8918575"/>
          <p14:tracePt t="13475" x="6657975" y="8899525"/>
          <p14:tracePt t="13483" x="6831013" y="8899525"/>
          <p14:tracePt t="13490" x="6986588" y="8899525"/>
          <p14:tracePt t="13498" x="7064375" y="8899525"/>
          <p14:tracePt t="13508" x="7180263" y="8899525"/>
          <p14:tracePt t="13515" x="7218363" y="8899525"/>
          <p14:tracePt t="13524" x="7237413" y="8899525"/>
          <p14:tracePt t="13628" x="7199313" y="8899525"/>
          <p14:tracePt t="13636" x="7140575" y="8899525"/>
          <p14:tracePt t="13643" x="7083425" y="8899525"/>
          <p14:tracePt t="13653" x="6927850" y="8899525"/>
          <p14:tracePt t="13658" x="6811963" y="8880475"/>
          <p14:tracePt t="13667" x="6637338" y="8840788"/>
          <p14:tracePt t="13676" x="6327775" y="8764588"/>
          <p14:tracePt t="13682" x="6270625" y="8764588"/>
          <p14:tracePt t="13690" x="6057900" y="8686800"/>
          <p14:tracePt t="13698" x="6018213" y="8667750"/>
          <p14:tracePt t="13707" x="5845175" y="8570913"/>
          <p14:tracePt t="13715" x="5824538" y="8551863"/>
          <p14:tracePt t="13724" x="5708650" y="8434388"/>
          <p14:tracePt t="13731" x="5689600" y="8377238"/>
          <p14:tracePt t="13740" x="5592763" y="8242300"/>
          <p14:tracePt t="13746" x="5554663" y="8164513"/>
          <p14:tracePt t="13755" x="5535613" y="8145463"/>
          <p14:tracePt t="13763" x="5514975" y="8067675"/>
          <p14:tracePt t="13772" x="5495925" y="8048625"/>
          <p14:tracePt t="13779" x="5438775" y="7970838"/>
          <p14:tracePt t="13791" x="5438775" y="7951788"/>
          <p14:tracePt t="13794" x="5399088" y="7893050"/>
          <p14:tracePt t="13802" x="5341938" y="7835900"/>
          <p14:tracePt t="13811" x="5321300" y="7815263"/>
          <p14:tracePt t="13818" x="5283200" y="7796213"/>
          <p14:tracePt t="13827" x="5264150" y="7777163"/>
          <p14:tracePt t="13834" x="5245100" y="7720013"/>
          <p14:tracePt t="13843" x="5224463" y="7699375"/>
          <p14:tracePt t="13852" x="5205413" y="7661275"/>
          <p14:tracePt t="13858" x="5186363" y="7661275"/>
          <p14:tracePt t="13866" x="5148263" y="7642225"/>
          <p14:tracePt t="13878" x="5129213" y="7602538"/>
          <p14:tracePt t="13883" x="5108575" y="7583488"/>
          <p14:tracePt t="13892" x="5089525" y="7564438"/>
          <p14:tracePt t="13910" x="5070475" y="7545388"/>
          <p14:tracePt t="13915" x="5051425" y="7526338"/>
          <p14:tracePt t="13935" x="5051425" y="7505700"/>
          <p14:tracePt t="13948" x="5032375" y="7486650"/>
          <p14:tracePt t="13959" x="5032375" y="7467600"/>
          <p14:tracePt t="13962" x="5032375" y="7410450"/>
          <p14:tracePt t="13970" x="5032375" y="7389813"/>
          <p14:tracePt t="13980" x="5032375" y="7351713"/>
          <p14:tracePt t="13986" x="5032375" y="7313613"/>
          <p14:tracePt t="13996" x="5032375" y="7273925"/>
          <p14:tracePt t="14005" x="5032375" y="7196138"/>
          <p14:tracePt t="14010" x="4992688" y="7177088"/>
          <p14:tracePt t="14018" x="4992688" y="7100888"/>
          <p14:tracePt t="14026" x="4973638" y="7080250"/>
          <p14:tracePt t="14035" x="4973638" y="7023100"/>
          <p14:tracePt t="14043" x="4954588" y="7004050"/>
          <p14:tracePt t="14050" x="4935538" y="6983413"/>
          <p14:tracePt t="14058" x="4935538" y="6964363"/>
          <p14:tracePt t="14083" x="4914900" y="6945313"/>
          <p14:tracePt t="14132" x="4895850" y="6945313"/>
          <p14:tracePt t="14149" x="4876800" y="6907213"/>
          <p14:tracePt t="14166" x="4838700" y="6907213"/>
          <p14:tracePt t="14171" x="4818063" y="6888163"/>
          <p14:tracePt t="14188" x="4799013" y="6888163"/>
          <p14:tracePt t="14196" x="4779963" y="6888163"/>
          <p14:tracePt t="14203" x="4760913" y="6888163"/>
          <p14:tracePt t="14210" x="4741863" y="6888163"/>
          <p14:tracePt t="14218" x="4722813" y="6888163"/>
          <p14:tracePt t="14227" x="4683125" y="6888163"/>
          <p14:tracePt t="14235" x="4664075" y="6888163"/>
          <p14:tracePt t="14242" x="4645025" y="6888163"/>
          <p14:tracePt t="14261" x="4625975" y="6888163"/>
          <p14:tracePt t="14266" x="4605338" y="6888163"/>
          <p14:tracePt t="14275" x="4586288" y="6888163"/>
          <p14:tracePt t="14283" x="4567238" y="6888163"/>
          <p14:tracePt t="14290" x="4548188" y="6888163"/>
          <p14:tracePt t="14299" x="4508500" y="6888163"/>
          <p14:tracePt t="14316" x="4489450" y="6926263"/>
          <p14:tracePt t="14326" x="4489450" y="6964363"/>
          <p14:tracePt t="14330" x="4470400" y="7023100"/>
          <p14:tracePt t="14338" x="4470400" y="7061200"/>
          <p14:tracePt t="14347" x="4470400" y="7119938"/>
          <p14:tracePt t="14356" x="4470400" y="7138988"/>
          <p14:tracePt t="14363" x="4470400" y="7216775"/>
          <p14:tracePt t="14370" x="4470400" y="7273925"/>
          <p14:tracePt t="14379" x="4529138" y="7313613"/>
          <p14:tracePt t="14387" x="4548188" y="7370763"/>
          <p14:tracePt t="14395" x="4586288" y="7429500"/>
          <p14:tracePt t="14404" x="4645025" y="7486650"/>
          <p14:tracePt t="14410" x="4664075" y="7505700"/>
          <p14:tracePt t="14418" x="4702175" y="7545388"/>
          <p14:tracePt t="14426" x="4741863" y="7602538"/>
          <p14:tracePt t="14434" x="4760913" y="7623175"/>
          <p14:tracePt t="14444" x="4760913" y="7642225"/>
          <p14:tracePt t="14451" x="4779963" y="7699375"/>
          <p14:tracePt t="14460" x="4818063" y="7777163"/>
          <p14:tracePt t="14467" x="4838700" y="7815263"/>
          <p14:tracePt t="14474" x="4857750" y="7854950"/>
          <p14:tracePt t="14484" x="4876800" y="7874000"/>
          <p14:tracePt t="14493" x="4935538" y="7932738"/>
          <p14:tracePt t="14498" x="4935538" y="7951788"/>
          <p14:tracePt t="14508" x="4973638" y="7989888"/>
          <p14:tracePt t="14516" x="5011738" y="8048625"/>
          <p14:tracePt t="14524" x="5032375" y="8067675"/>
          <p14:tracePt t="14531" x="5070475" y="8124825"/>
          <p14:tracePt t="14539" x="5070475" y="8145463"/>
          <p14:tracePt t="14547" x="5129213" y="8164513"/>
          <p14:tracePt t="14555" x="5148263" y="8221663"/>
          <p14:tracePt t="14562" x="5167313" y="8242300"/>
          <p14:tracePt t="14570" x="5186363" y="8261350"/>
          <p14:tracePt t="14579" x="5245100" y="8318500"/>
          <p14:tracePt t="14587" x="5302250" y="8377238"/>
          <p14:tracePt t="14595" x="5321300" y="8396288"/>
          <p14:tracePt t="14603" x="5399088" y="8415338"/>
          <p14:tracePt t="14611" x="5418138" y="8434388"/>
          <p14:tracePt t="14619" x="5476875" y="8455025"/>
          <p14:tracePt t="14627" x="5514975" y="8455025"/>
          <p14:tracePt t="14635" x="5573713" y="8493125"/>
          <p14:tracePt t="14642" x="5651500" y="8512175"/>
          <p14:tracePt t="14650" x="5748338" y="8551863"/>
          <p14:tracePt t="14658" x="5824538" y="8551863"/>
          <p14:tracePt t="14666" x="5902325" y="8570913"/>
          <p14:tracePt t="14674" x="6018213" y="8570913"/>
          <p14:tracePt t="14683" x="6076950" y="8609013"/>
          <p14:tracePt t="14691" x="6192838" y="8628063"/>
          <p14:tracePt t="14698" x="6270625" y="8628063"/>
          <p14:tracePt t="14707" x="6405563" y="8667750"/>
          <p14:tracePt t="14715" x="6521450" y="8667750"/>
          <p14:tracePt t="14727" x="6561138" y="8667750"/>
          <p14:tracePt t="14730" x="6677025" y="8686800"/>
          <p14:tracePt t="14738" x="6734175" y="8686800"/>
          <p14:tracePt t="14747" x="6850063" y="8686800"/>
          <p14:tracePt t="14755" x="6889750" y="8686800"/>
          <p14:tracePt t="14764" x="7005638" y="8686800"/>
          <p14:tracePt t="14770" x="7102475" y="8686800"/>
          <p14:tracePt t="14779" x="7140575" y="8686800"/>
          <p14:tracePt t="14787" x="7256463" y="8686800"/>
          <p14:tracePt t="14794" x="7277100" y="8686800"/>
          <p14:tracePt t="14803" x="7392988" y="8686800"/>
          <p14:tracePt t="14810" x="7412038" y="8686800"/>
          <p14:tracePt t="14819" x="7508875" y="8686800"/>
          <p14:tracePt t="14828" x="7527925" y="8686800"/>
          <p14:tracePt t="14837" x="7605713" y="8686800"/>
          <p14:tracePt t="14842" x="7683500" y="8686800"/>
          <p14:tracePt t="14851" x="7740650" y="8686800"/>
          <p14:tracePt t="14859" x="7856538" y="8686800"/>
          <p14:tracePt t="14866" x="7877175" y="8686800"/>
          <p14:tracePt t="14874" x="7953375" y="8686800"/>
          <p14:tracePt t="14883" x="7993063" y="8686800"/>
          <p14:tracePt t="14891" x="8012113" y="8686800"/>
          <p14:tracePt t="14911" x="8089900" y="8686800"/>
          <p14:tracePt t="14925" x="8108950" y="8686800"/>
          <p14:tracePt t="14941" x="8128000" y="8686800"/>
          <p14:tracePt t="14956" x="8147050" y="8686800"/>
          <p14:tracePt t="14964" x="8186738" y="8686800"/>
          <p14:tracePt t="14971" x="8224838" y="8686800"/>
          <p14:tracePt t="14996" x="8262938" y="8686800"/>
          <p14:tracePt t="15002" x="8262938" y="8705850"/>
          <p14:tracePt t="15011" x="8283575" y="8705850"/>
          <p14:tracePt t="15019" x="8302625" y="8705850"/>
          <p14:tracePt t="15026" x="8340725" y="8724900"/>
          <p14:tracePt t="15035" x="8359775" y="8764588"/>
          <p14:tracePt t="15042" x="8380413" y="8783638"/>
          <p14:tracePt t="15050" x="8380413" y="8821738"/>
          <p14:tracePt t="15060" x="8399463" y="8840788"/>
          <p14:tracePt t="15066" x="8399463" y="8861425"/>
          <p14:tracePt t="15074" x="8399463" y="8899525"/>
          <p14:tracePt t="15083" x="8399463" y="8918575"/>
          <p14:tracePt t="15091" x="8399463" y="8996363"/>
          <p14:tracePt t="15098" x="8399463" y="9034463"/>
          <p14:tracePt t="15107" x="8399463" y="9053513"/>
          <p14:tracePt t="15115" x="8340725" y="9131300"/>
          <p14:tracePt t="15125" x="8321675" y="9170988"/>
          <p14:tracePt t="15131" x="8262938" y="9209088"/>
          <p14:tracePt t="15140" x="8224838" y="9228138"/>
          <p14:tracePt t="15148" x="8128000" y="9266238"/>
          <p14:tracePt t="15154" x="8012113" y="9324975"/>
          <p14:tracePt t="15163" x="7953375" y="9344025"/>
          <p14:tracePt t="15172" x="7837488" y="9383713"/>
          <p14:tracePt t="15179" x="7759700" y="9383713"/>
          <p14:tracePt t="15186" x="7546975" y="9421813"/>
          <p14:tracePt t="15194" x="7508875" y="9421813"/>
          <p14:tracePt t="15202" x="7256463" y="9459913"/>
          <p14:tracePt t="15211" x="7180263" y="9459913"/>
          <p14:tracePt t="15219" x="6986588" y="9480550"/>
          <p14:tracePt t="15226" x="6715125" y="9480550"/>
          <p14:tracePt t="15236" x="6637338" y="9480550"/>
          <p14:tracePt t="15242" x="6367463" y="9480550"/>
          <p14:tracePt t="15251" x="6270625" y="9480550"/>
          <p14:tracePt t="15260" x="5961063" y="9480550"/>
          <p14:tracePt t="15266" x="5824538" y="9480550"/>
          <p14:tracePt t="15274" x="5573713" y="9440863"/>
          <p14:tracePt t="15284" x="5302250" y="9402763"/>
          <p14:tracePt t="15291" x="5224463" y="9363075"/>
          <p14:tracePt t="15298" x="5011738" y="9344025"/>
          <p14:tracePt t="15307" x="4954588" y="9286875"/>
          <p14:tracePt t="15315" x="4799013" y="9209088"/>
          <p14:tracePt t="15323" x="4741863" y="9190038"/>
          <p14:tracePt t="15330" x="4567238" y="9053513"/>
          <p14:tracePt t="15339" x="4489450" y="9015413"/>
          <p14:tracePt t="15347" x="4316413" y="8918575"/>
          <p14:tracePt t="15355" x="4179888" y="8821738"/>
          <p14:tracePt t="15364" x="4102100" y="8724900"/>
          <p14:tracePt t="15370" x="3967163" y="8628063"/>
          <p14:tracePt t="15378" x="3948113" y="8609013"/>
          <p14:tracePt t="15387" x="3870325" y="8531225"/>
          <p14:tracePt t="15394" x="3832225" y="8474075"/>
          <p14:tracePt t="15403" x="3773488" y="8396288"/>
          <p14:tracePt t="15411" x="3716338" y="8299450"/>
          <p14:tracePt t="15418" x="3695700" y="8280400"/>
          <p14:tracePt t="15426" x="3695700" y="8202613"/>
          <p14:tracePt t="15434" x="3676650" y="8183563"/>
          <p14:tracePt t="15442" x="3657600" y="8145463"/>
          <p14:tracePt t="15452" x="3598863" y="8048625"/>
          <p14:tracePt t="15460" x="3541713" y="7932738"/>
          <p14:tracePt t="15466" x="3541713" y="7874000"/>
          <p14:tracePt t="15474" x="3463925" y="7758113"/>
          <p14:tracePt t="15483" x="3425825" y="7699375"/>
          <p14:tracePt t="15490" x="3386138" y="7680325"/>
          <p14:tracePt t="15498" x="3348038" y="7602538"/>
          <p14:tracePt t="15507" x="3328988" y="7583488"/>
          <p14:tracePt t="15514" x="3270250" y="7505700"/>
          <p14:tracePt t="15528" x="3251200" y="7448550"/>
          <p14:tracePt t="15531" x="3192463" y="7370763"/>
          <p14:tracePt t="15538" x="3135313" y="7273925"/>
          <p14:tracePt t="15546" x="3097213" y="7235825"/>
          <p14:tracePt t="15554" x="3076575" y="7138988"/>
          <p14:tracePt t="15563" x="3057525" y="7080250"/>
          <p14:tracePt t="15571" x="3019425" y="7004050"/>
          <p14:tracePt t="15578" x="2960688" y="6983413"/>
          <p14:tracePt t="15587" x="2941638" y="6926263"/>
          <p14:tracePt t="15595" x="2922588" y="6907213"/>
          <p14:tracePt t="15603" x="2903538" y="6848475"/>
          <p14:tracePt t="15611" x="2863850" y="6810375"/>
          <p14:tracePt t="15619" x="2863850" y="6751638"/>
          <p14:tracePt t="15626" x="2844800" y="6694488"/>
          <p14:tracePt t="15635" x="2806700" y="6635750"/>
          <p14:tracePt t="15642" x="2786063" y="6557963"/>
          <p14:tracePt t="15650" x="2786063" y="6538913"/>
          <p14:tracePt t="15660" x="2786063" y="6461125"/>
          <p14:tracePt t="15666" x="2767013" y="6384925"/>
          <p14:tracePt t="15674" x="2767013" y="6326188"/>
          <p14:tracePt t="15682" x="2767013" y="6288088"/>
          <p14:tracePt t="15691" x="2728913" y="6248400"/>
          <p14:tracePt t="15698" x="2728913" y="6191250"/>
          <p14:tracePt t="15707" x="2728913" y="6151563"/>
          <p14:tracePt t="15715" x="2709863" y="6113463"/>
          <p14:tracePt t="15726" x="2709863" y="6094413"/>
          <p14:tracePt t="15730" x="2690813" y="6035675"/>
          <p14:tracePt t="15739" x="2670175" y="5997575"/>
          <p14:tracePt t="15747" x="2632075" y="5959475"/>
          <p14:tracePt t="15755" x="2613025" y="5938838"/>
          <p14:tracePt t="15764" x="2613025" y="5919788"/>
          <p14:tracePt t="15773" x="2593975" y="5900738"/>
          <p14:tracePt t="15778" x="2593975" y="5881688"/>
          <p14:tracePt t="15786" x="2573338" y="5862638"/>
          <p14:tracePt t="15795" x="2554288" y="5803900"/>
          <p14:tracePt t="15804" x="2535238" y="5784850"/>
          <p14:tracePt t="15820" x="2497138" y="5784850"/>
          <p14:tracePt t="15827" x="2497138" y="5765800"/>
          <p14:tracePt t="15892" x="2476500" y="5765800"/>
          <p14:tracePt t="15900" x="2476500" y="5784850"/>
          <p14:tracePt t="15910" x="2476500" y="5803900"/>
          <p14:tracePt t="15914" x="2476500" y="5881688"/>
          <p14:tracePt t="15923" x="2476500" y="5978525"/>
          <p14:tracePt t="15934" x="2497138" y="6016625"/>
          <p14:tracePt t="15938" x="2516188" y="6132513"/>
          <p14:tracePt t="15946" x="2573338" y="6229350"/>
          <p14:tracePt t="15955" x="2670175" y="6384925"/>
          <p14:tracePt t="15962" x="2728913" y="6481763"/>
          <p14:tracePt t="15970" x="2806700" y="6635750"/>
          <p14:tracePt t="15978" x="2825750" y="6694488"/>
          <p14:tracePt t="15986" x="2922588" y="6829425"/>
          <p14:tracePt t="15994" x="3076575" y="7004050"/>
          <p14:tracePt t="16002" x="3135313" y="7061200"/>
          <p14:tracePt t="16010" x="3232150" y="7235825"/>
          <p14:tracePt t="16019" x="3289300" y="7292975"/>
          <p14:tracePt t="16026" x="3386138" y="7410450"/>
          <p14:tracePt t="16036" x="3406775" y="7467600"/>
          <p14:tracePt t="16043" x="3503613" y="7564438"/>
          <p14:tracePt t="16052" x="3579813" y="7642225"/>
          <p14:tracePt t="16060" x="3638550" y="7699375"/>
          <p14:tracePt t="16067" x="3735388" y="7835900"/>
          <p14:tracePt t="16076" x="3792538" y="7854950"/>
          <p14:tracePt t="16084" x="3870325" y="7951788"/>
          <p14:tracePt t="16094" x="3910013" y="7989888"/>
          <p14:tracePt t="16098" x="3986213" y="8048625"/>
          <p14:tracePt t="16106" x="4005263" y="8105775"/>
          <p14:tracePt t="16114" x="4102100" y="8202613"/>
          <p14:tracePt t="16124" x="4198938" y="8280400"/>
          <p14:tracePt t="16130" x="4219575" y="8299450"/>
          <p14:tracePt t="16139" x="4295775" y="8377238"/>
          <p14:tracePt t="16147" x="4354513" y="8434388"/>
          <p14:tracePt t="16156" x="4432300" y="8531225"/>
          <p14:tracePt t="16162" x="4451350" y="8551863"/>
          <p14:tracePt t="16170" x="4508500" y="8609013"/>
          <p14:tracePt t="16180" x="4529138" y="8628063"/>
          <p14:tracePt t="16186" x="4605338" y="8667750"/>
          <p14:tracePt t="16194" x="4702175" y="8764588"/>
          <p14:tracePt t="16202" x="4722813" y="8783638"/>
          <p14:tracePt t="16211" x="4760913" y="8840788"/>
          <p14:tracePt t="16219" x="4799013" y="8861425"/>
          <p14:tracePt t="16226" x="4838700" y="8937625"/>
          <p14:tracePt t="16234" x="4895850" y="8956675"/>
          <p14:tracePt t="16242" x="4954588" y="9015413"/>
          <p14:tracePt t="16251" x="5032375" y="9074150"/>
          <p14:tracePt t="16258" x="5051425" y="9074150"/>
          <p14:tracePt t="16266" x="5129213" y="9131300"/>
          <p14:tracePt t="16274" x="5186363" y="9150350"/>
          <p14:tracePt t="16283" x="5264150" y="9170988"/>
          <p14:tracePt t="16290" x="5321300" y="9170988"/>
          <p14:tracePt t="16299" x="5399088" y="9209088"/>
          <p14:tracePt t="16307" x="5457825" y="9209088"/>
          <p14:tracePt t="16315" x="5611813" y="9247188"/>
          <p14:tracePt t="16324" x="5727700" y="9247188"/>
          <p14:tracePt t="16331" x="5786438" y="9247188"/>
          <p14:tracePt t="16342" x="5942013" y="9266238"/>
          <p14:tracePt t="16346" x="5999163" y="9305925"/>
          <p14:tracePt t="16355" x="6154738" y="9324975"/>
          <p14:tracePt t="16362" x="6192838" y="9324975"/>
          <p14:tracePt t="16370" x="6327775" y="9363075"/>
          <p14:tracePt t="16378" x="6443663" y="9363075"/>
          <p14:tracePt t="16386" x="6483350" y="9383713"/>
          <p14:tracePt t="16396" x="6580188" y="9383713"/>
          <p14:tracePt t="16404" x="6618288" y="9383713"/>
          <p14:tracePt t="16410" x="6715125" y="9421813"/>
          <p14:tracePt t="16419" x="6754813" y="9421813"/>
          <p14:tracePt t="16426" x="6831013" y="9421813"/>
          <p14:tracePt t="16436" x="6870700" y="9421813"/>
          <p14:tracePt t="16443" x="6927850" y="9421813"/>
          <p14:tracePt t="16452" x="6986588" y="9421813"/>
          <p14:tracePt t="16459" x="7005638" y="9421813"/>
          <p14:tracePt t="16467" x="7083425" y="9421813"/>
          <p14:tracePt t="16474" x="7102475" y="9421813"/>
          <p14:tracePt t="16484" x="7180263" y="9421813"/>
          <p14:tracePt t="16493" x="7199313" y="9421813"/>
          <p14:tracePt t="16498" x="7277100" y="9421813"/>
          <p14:tracePt t="16507" x="7353300" y="9421813"/>
          <p14:tracePt t="16515" x="7412038" y="9421813"/>
          <p14:tracePt t="16523" x="7527925" y="9421813"/>
          <p14:tracePt t="16531" x="7546975" y="9421813"/>
          <p14:tracePt t="16540" x="7643813" y="9421813"/>
          <p14:tracePt t="16549" x="7662863" y="9402763"/>
          <p14:tracePt t="16555" x="7740650" y="9402763"/>
          <p14:tracePt t="16565" x="7759700" y="9402763"/>
          <p14:tracePt t="16570" x="7818438" y="9402763"/>
          <p14:tracePt t="16579" x="7856538" y="9402763"/>
          <p14:tracePt t="16588" x="7877175" y="9402763"/>
          <p14:tracePt t="16594" x="7896225" y="9402763"/>
          <p14:tracePt t="16602" x="7934325" y="9402763"/>
          <p14:tracePt t="16610" x="7953375" y="9402763"/>
          <p14:tracePt t="16618" x="7974013" y="9402763"/>
          <p14:tracePt t="16626" x="7993063" y="9383713"/>
          <p14:tracePt t="16634" x="8031163" y="9383713"/>
          <p14:tracePt t="16642" x="8070850" y="9383713"/>
          <p14:tracePt t="16661" x="8089900" y="9383713"/>
          <p14:tracePt t="16675" x="8108950" y="9383713"/>
          <p14:tracePt t="16682" x="8128000" y="9383713"/>
          <p14:tracePt t="16691" x="8147050" y="9383713"/>
          <p14:tracePt t="16699" x="8147050" y="9363075"/>
          <p14:tracePt t="16708" x="8205788" y="9363075"/>
          <p14:tracePt t="16714" x="8243888" y="9363075"/>
          <p14:tracePt t="16725" x="8302625" y="9344025"/>
          <p14:tracePt t="16731" x="8340725" y="9344025"/>
          <p14:tracePt t="16740" x="8399463" y="9305925"/>
          <p14:tracePt t="16749" x="8418513" y="9305925"/>
          <p14:tracePt t="16755" x="8477250" y="9305925"/>
          <p14:tracePt t="16763" x="8496300" y="9305925"/>
          <p14:tracePt t="16771" x="8515350" y="9286875"/>
          <p14:tracePt t="16779" x="8534400" y="9286875"/>
          <p14:tracePt t="16787" x="8553450" y="9286875"/>
          <p14:tracePt t="16794" x="8572500" y="9286875"/>
          <p14:tracePt t="16804" x="8612188" y="9286875"/>
          <p14:tracePt t="16811" x="8631238" y="9266238"/>
          <p14:tracePt t="16819" x="8650288" y="9266238"/>
          <p14:tracePt t="16844" x="8669338" y="9266238"/>
          <p14:tracePt t="16899" x="8689975" y="9266238"/>
          <p14:tracePt t="16909" x="8709025" y="9266238"/>
          <p14:tracePt t="16916" x="8728075" y="9266238"/>
          <p14:tracePt t="16925" x="8747125" y="9266238"/>
          <p14:tracePt t="16940" x="8786813" y="9266238"/>
          <p14:tracePt t="16947" x="8805863" y="9286875"/>
          <p14:tracePt t="16955" x="8824913" y="9324975"/>
          <p14:tracePt t="16963" x="8843963" y="9344025"/>
          <p14:tracePt t="16971" x="8843963" y="9363075"/>
          <p14:tracePt t="16979" x="8863013" y="9383713"/>
          <p14:tracePt t="16987" x="8863013" y="9402763"/>
          <p14:tracePt t="16995" x="8863013" y="9459913"/>
          <p14:tracePt t="17003" x="8863013" y="9480550"/>
          <p14:tracePt t="17010" x="8863013" y="9499600"/>
          <p14:tracePt t="17019" x="8863013" y="9518650"/>
          <p14:tracePt t="17027" x="8863013" y="9537700"/>
          <p14:tracePt t="17037" x="8863013" y="9556750"/>
          <p14:tracePt t="17042" x="8863013" y="9575800"/>
          <p14:tracePt t="17051" x="8863013" y="9596438"/>
          <p14:tracePt t="17066" x="8863013" y="9634538"/>
          <p14:tracePt t="17075" x="8843963" y="9634538"/>
          <p14:tracePt t="17094" x="8843963" y="9653588"/>
          <p14:tracePt t="17109" x="8824913" y="9653588"/>
          <p14:tracePt t="17164" x="8824913" y="9672638"/>
          <p14:tracePt t="17204" x="8843963" y="9672638"/>
          <p14:tracePt t="17212" x="8863013" y="9672638"/>
          <p14:tracePt t="17220" x="8883650" y="9672638"/>
          <p14:tracePt t="17228" x="8902700" y="9672638"/>
          <p14:tracePt t="17234" x="8940800" y="9672638"/>
          <p14:tracePt t="17242" x="8959850" y="9672638"/>
          <p14:tracePt t="17251" x="8978900" y="9672638"/>
          <p14:tracePt t="17258" x="8999538" y="9672638"/>
          <p14:tracePt t="17267" x="9018588" y="9672638"/>
          <p14:tracePt t="17274" x="9075738" y="9672638"/>
          <p14:tracePt t="17283" x="9096375" y="9653588"/>
          <p14:tracePt t="17294" x="9115425" y="9653588"/>
          <p14:tracePt t="17298" x="9115425" y="9615488"/>
          <p14:tracePt t="17307" x="9134475" y="9615488"/>
          <p14:tracePt t="17420" x="9115425" y="9615488"/>
          <p14:tracePt t="17428" x="9096375" y="9615488"/>
          <p14:tracePt t="17436" x="9056688" y="9615488"/>
          <p14:tracePt t="17445" x="9037638" y="9634538"/>
          <p14:tracePt t="17453" x="8959850" y="9634538"/>
          <p14:tracePt t="17458" x="8921750" y="9634538"/>
          <p14:tracePt t="17468" x="8843963" y="9634538"/>
          <p14:tracePt t="17477" x="8728075" y="9634538"/>
          <p14:tracePt t="17482" x="8669338" y="9634538"/>
          <p14:tracePt t="17491" x="8553450" y="9615488"/>
          <p14:tracePt t="17498" x="8496300" y="9596438"/>
          <p14:tracePt t="17507" x="8418513" y="9596438"/>
          <p14:tracePt t="17515" x="8399463" y="9596438"/>
          <p14:tracePt t="17523" x="8380413" y="9596438"/>
          <p14:tracePt t="17540" x="8380413" y="9615488"/>
          <p14:tracePt t="17556" x="8340725" y="9615488"/>
          <p14:tracePt t="17572" x="8340725" y="9634538"/>
          <p14:tracePt t="17578" x="8321675" y="9634538"/>
          <p14:tracePt t="17587" x="8321675" y="9653588"/>
          <p14:tracePt t="17595" x="8302625" y="9653588"/>
          <p14:tracePt t="17603" x="8302625" y="9672638"/>
          <p14:tracePt t="17732" x="8321675" y="9712325"/>
          <p14:tracePt t="17748" x="8359775" y="9712325"/>
          <p14:tracePt t="17780" x="8380413" y="9712325"/>
          <p14:tracePt t="17787" x="8418513" y="9712325"/>
          <p14:tracePt t="17795" x="8437563" y="9712325"/>
          <p14:tracePt t="17803" x="8456613" y="9712325"/>
          <p14:tracePt t="17810" x="8496300" y="9712325"/>
          <p14:tracePt t="17820" x="8515350" y="9712325"/>
          <p14:tracePt t="17826" x="8534400" y="9712325"/>
          <p14:tracePt t="17834" x="8572500" y="9712325"/>
          <p14:tracePt t="17842" x="8593138" y="9712325"/>
          <p14:tracePt t="17850" x="8631238" y="9712325"/>
          <p14:tracePt t="17859" x="8650288" y="9712325"/>
          <p14:tracePt t="17868" x="8669338" y="9712325"/>
          <p14:tracePt t="17878" x="8709025" y="9712325"/>
          <p14:tracePt t="17882" x="8728075" y="9712325"/>
          <p14:tracePt t="17895" x="8786813" y="9712325"/>
          <p14:tracePt t="17898" x="8805863" y="9712325"/>
          <p14:tracePt t="17907" x="8843963" y="9712325"/>
          <p14:tracePt t="17915" x="8902700" y="9712325"/>
          <p14:tracePt t="17923" x="8921750" y="9712325"/>
          <p14:tracePt t="17931" x="8959850" y="9712325"/>
          <p14:tracePt t="17940" x="8999538" y="9712325"/>
          <p14:tracePt t="17947" x="9018588" y="9712325"/>
          <p14:tracePt t="17955" x="9037638" y="9712325"/>
          <p14:tracePt t="17963" x="9056688" y="9712325"/>
          <p14:tracePt t="17971" x="9075738" y="9712325"/>
          <p14:tracePt t="17980" x="9134475" y="9693275"/>
          <p14:tracePt t="17988" x="9212263" y="9693275"/>
          <p14:tracePt t="17995" x="9231313" y="9693275"/>
          <p14:tracePt t="18003" x="9309100" y="9672638"/>
          <p14:tracePt t="18011" x="9385300" y="9672638"/>
          <p14:tracePt t="18018" x="9482138" y="9672638"/>
          <p14:tracePt t="18026" x="9521825" y="9672638"/>
          <p14:tracePt t="18035" x="9599613" y="9672638"/>
          <p14:tracePt t="18043" x="9696450" y="9672638"/>
          <p14:tracePt t="18052" x="9715500" y="9672638"/>
          <p14:tracePt t="18058" x="9734550" y="9672638"/>
          <p14:tracePt t="18066" x="9753600" y="9672638"/>
          <p14:tracePt t="18074" x="9772650" y="9672638"/>
          <p14:tracePt t="18083" x="9791700" y="9672638"/>
          <p14:tracePt t="18090" x="9812338" y="9672638"/>
          <p14:tracePt t="18099" x="9812338" y="9693275"/>
          <p14:tracePt t="18108" x="9869488" y="9693275"/>
          <p14:tracePt t="18115" x="9888538" y="9712325"/>
          <p14:tracePt t="18124" x="9909175" y="9712325"/>
          <p14:tracePt t="18131" x="9928225" y="9750425"/>
          <p14:tracePt t="18139" x="9947275" y="9750425"/>
          <p14:tracePt t="18147" x="9947275" y="9769475"/>
          <p14:tracePt t="18155" x="9985375" y="9769475"/>
          <p14:tracePt t="18164" x="10006013" y="9790113"/>
          <p14:tracePt t="18171" x="10025063" y="9790113"/>
          <p14:tracePt t="18178" x="10063163" y="9790113"/>
          <p14:tracePt t="18187" x="10082213" y="9809163"/>
          <p14:tracePt t="18197" x="10121900" y="9828213"/>
          <p14:tracePt t="18202" x="10179050" y="9828213"/>
          <p14:tracePt t="18210" x="10218738" y="9847263"/>
          <p14:tracePt t="18219" x="10256838" y="9847263"/>
          <p14:tracePt t="18226" x="10315575" y="9885363"/>
          <p14:tracePt t="18235" x="10353675" y="9906000"/>
          <p14:tracePt t="18242" x="10450513" y="9906000"/>
          <p14:tracePt t="18250" x="10488613" y="9906000"/>
          <p14:tracePt t="18258" x="10585450" y="9925050"/>
          <p14:tracePt t="18266" x="10625138" y="9925050"/>
          <p14:tracePt t="18274" x="10741025" y="9925050"/>
          <p14:tracePt t="18283" x="10798175" y="9925050"/>
          <p14:tracePt t="18291" x="10915650" y="9925050"/>
          <p14:tracePt t="18299" x="11031538" y="9925050"/>
          <p14:tracePt t="18309" x="11069638" y="9925050"/>
          <p14:tracePt t="18314" x="11185525" y="9925050"/>
          <p14:tracePt t="18324" x="11204575" y="9925050"/>
          <p14:tracePt t="18332" x="11282363" y="9925050"/>
          <p14:tracePt t="18338" x="11341100" y="9925050"/>
          <p14:tracePt t="18346" x="11417300" y="9925050"/>
          <p14:tracePt t="18356" x="11437938" y="9925050"/>
          <p14:tracePt t="18363" x="11514138" y="9963150"/>
          <p14:tracePt t="18371" x="11572875" y="9963150"/>
          <p14:tracePt t="18378" x="11591925" y="9982200"/>
          <p14:tracePt t="18387" x="11669713" y="9982200"/>
          <p14:tracePt t="18395" x="11688763" y="9982200"/>
          <p14:tracePt t="18403" x="11766550" y="9982200"/>
          <p14:tracePt t="18411" x="11785600" y="9982200"/>
          <p14:tracePt t="18420" x="11882438" y="9982200"/>
          <p14:tracePt t="18426" x="11960225" y="9982200"/>
          <p14:tracePt t="18435" x="12017375" y="9982200"/>
          <p14:tracePt t="18442" x="12134850" y="9982200"/>
          <p14:tracePt t="18451" x="12172950" y="9982200"/>
          <p14:tracePt t="18458" x="12288838" y="9982200"/>
          <p14:tracePt t="18467" x="12326938" y="9982200"/>
          <p14:tracePt t="18474" x="12385675" y="9982200"/>
          <p14:tracePt t="18483" x="12482513" y="9982200"/>
          <p14:tracePt t="18491" x="12501563" y="9982200"/>
          <p14:tracePt t="18499" x="12579350" y="9982200"/>
          <p14:tracePt t="18508" x="12598400" y="9982200"/>
          <p14:tracePt t="18515" x="12617450" y="9982200"/>
          <p14:tracePt t="18524" x="12636500" y="9982200"/>
          <p14:tracePt t="18531" x="12676188" y="9982200"/>
          <p14:tracePt t="18539" x="12733338" y="9982200"/>
          <p14:tracePt t="18548" x="12792075" y="9982200"/>
          <p14:tracePt t="18555" x="12869863" y="10002838"/>
          <p14:tracePt t="18562" x="12927013" y="10002838"/>
          <p14:tracePt t="18571" x="12966700" y="10002838"/>
          <p14:tracePt t="18579" x="13023850" y="10040938"/>
          <p14:tracePt t="18587" x="13063538" y="10040938"/>
          <p14:tracePt t="18594" x="13101638" y="10040938"/>
          <p14:tracePt t="18603" x="13160375" y="10040938"/>
          <p14:tracePt t="18612" x="13179425" y="10040938"/>
          <p14:tracePt t="18618" x="13257213" y="10040938"/>
          <p14:tracePt t="18626" x="13314363" y="10040938"/>
          <p14:tracePt t="18635" x="13333413" y="10040938"/>
          <p14:tracePt t="18642" x="13411200" y="10040938"/>
          <p14:tracePt t="18651" x="13430250" y="10040938"/>
          <p14:tracePt t="18658" x="13508038" y="10040938"/>
          <p14:tracePt t="18668" x="13546138" y="10040938"/>
          <p14:tracePt t="18674" x="13604875" y="10040938"/>
          <p14:tracePt t="18682" x="13682663" y="10040938"/>
          <p14:tracePt t="18690" x="13701713" y="10040938"/>
          <p14:tracePt t="18699" x="13760450" y="10021888"/>
          <p14:tracePt t="18708" x="13779500" y="10021888"/>
          <p14:tracePt t="18715" x="13817600" y="10021888"/>
          <p14:tracePt t="18723" x="13857288" y="10021888"/>
          <p14:tracePt t="18731" x="13857288" y="10002838"/>
          <p14:tracePt t="18739" x="13876338" y="10002838"/>
          <p14:tracePt t="18746" x="13895388" y="10002838"/>
          <p14:tracePt t="18754" x="13895388" y="9982200"/>
          <p14:tracePt t="18762" x="13914438" y="9982200"/>
          <p14:tracePt t="18770" x="13914438" y="9963150"/>
          <p14:tracePt t="18778" x="13933488" y="9963150"/>
          <p14:tracePt t="18788" x="13933488" y="9944100"/>
          <p14:tracePt t="18795" x="13952538" y="9944100"/>
          <p14:tracePt t="18803" x="13952538" y="9925050"/>
          <p14:tracePt t="18811" x="13973175" y="9925050"/>
          <p14:tracePt t="18819" x="13973175" y="9906000"/>
          <p14:tracePt t="18826" x="13973175" y="9866313"/>
          <p14:tracePt t="18834" x="14011275" y="9866313"/>
          <p14:tracePt t="18843" x="14011275" y="9847263"/>
          <p14:tracePt t="18852" x="14011275" y="9828213"/>
          <p14:tracePt t="18858" x="14030325" y="9828213"/>
          <p14:tracePt t="18866" x="14030325" y="9809163"/>
          <p14:tracePt t="18882" x="14030325" y="9790113"/>
          <p14:tracePt t="18891" x="14030325" y="9769475"/>
          <p14:tracePt t="18908" x="14030325" y="9750425"/>
          <p14:tracePt t="18924" x="14030325" y="9731375"/>
          <p14:tracePt t="18939" x="14049375" y="9731375"/>
          <p14:tracePt t="18956" x="14049375" y="9693275"/>
          <p14:tracePt t="18971" x="14049375" y="9672638"/>
          <p14:tracePt t="18995" x="14070013" y="9672638"/>
          <p14:tracePt t="19011" x="14070013" y="9653588"/>
          <p14:tracePt t="19035" x="14089063" y="9634538"/>
          <p14:tracePt t="19059" x="14089063" y="9615488"/>
          <p14:tracePt t="19067" x="14108113" y="9615488"/>
          <p14:tracePt t="19074" x="14108113" y="9596438"/>
          <p14:tracePt t="19083" x="14127163" y="9596438"/>
          <p14:tracePt t="19091" x="14127163" y="9575800"/>
          <p14:tracePt t="19099" x="14166850" y="9537700"/>
          <p14:tracePt t="19108" x="14185900" y="9537700"/>
          <p14:tracePt t="19115" x="14185900" y="9518650"/>
          <p14:tracePt t="19123" x="14185900" y="9499600"/>
          <p14:tracePt t="19131" x="14204950" y="9499600"/>
          <p14:tracePt t="19139" x="14204950" y="9480550"/>
          <p14:tracePt t="19146" x="14224000" y="9480550"/>
          <p14:tracePt t="19155" x="14224000" y="9459913"/>
          <p14:tracePt t="19163" x="14243050" y="9440863"/>
          <p14:tracePt t="19179" x="14243050" y="9421813"/>
          <p14:tracePt t="19194" x="14263688" y="9421813"/>
          <p14:tracePt t="19211" x="14263688" y="9383713"/>
          <p14:tracePt t="19235" x="14282738" y="9383713"/>
          <p14:tracePt t="19251" x="14282738" y="9363075"/>
          <p14:tracePt t="19347" x="14282738" y="9344025"/>
          <p14:tracePt t="19371" x="14301788" y="9344025"/>
          <p14:tracePt t="19474" x="14339888" y="9344025"/>
          <p14:tracePt t="19523" x="14339888" y="9324975"/>
          <p14:tracePt t="19691" x="14339888" y="9305925"/>
          <p14:tracePt t="19723" x="14339888" y="9286875"/>
          <p14:tracePt t="19731" x="14339888" y="9266238"/>
          <p14:tracePt t="19747" x="14358938" y="9228138"/>
          <p14:tracePt t="19763" x="14358938" y="9209088"/>
          <p14:tracePt t="19771" x="14358938" y="9190038"/>
          <p14:tracePt t="19779" x="14379575" y="9170988"/>
          <p14:tracePt t="19787" x="14379575" y="9150350"/>
          <p14:tracePt t="19794" x="14398625" y="9093200"/>
          <p14:tracePt t="19803" x="14398625" y="9074150"/>
          <p14:tracePt t="19811" x="14398625" y="9053513"/>
          <p14:tracePt t="19819" x="14417675" y="9053513"/>
          <p14:tracePt t="19826" x="14455775" y="9015413"/>
          <p14:tracePt t="19835" x="14455775" y="8996363"/>
          <p14:tracePt t="19842" x="14455775" y="8956675"/>
          <p14:tracePt t="19853" x="14455775" y="8918575"/>
          <p14:tracePt t="19858" x="14455775" y="8899525"/>
          <p14:tracePt t="19866" x="14455775" y="8840788"/>
          <p14:tracePt t="19874" x="14455775" y="8821738"/>
          <p14:tracePt t="19882" x="14455775" y="8802688"/>
          <p14:tracePt t="19891" x="14455775" y="8764588"/>
          <p14:tracePt t="19908" x="14436725" y="8551863"/>
          <p14:tracePt t="19914" x="14436725" y="8512175"/>
          <p14:tracePt t="19922" x="14436725" y="8396288"/>
          <p14:tracePt t="19931" x="14436725" y="8377238"/>
          <p14:tracePt t="19938" x="14436725" y="8261350"/>
          <p14:tracePt t="19946" x="14436725" y="8242300"/>
          <p14:tracePt t="19954" x="14436725" y="8164513"/>
          <p14:tracePt t="19963" x="14436725" y="8086725"/>
          <p14:tracePt t="19971" x="14436725" y="8048625"/>
          <p14:tracePt t="19978" x="14436725" y="7989888"/>
          <p14:tracePt t="19987" x="14436725" y="7970838"/>
          <p14:tracePt t="19995" x="14436725" y="7912100"/>
          <p14:tracePt t="20006" x="14436725" y="7893050"/>
          <p14:tracePt t="20011" x="14436725" y="7854950"/>
          <p14:tracePt t="20019" x="14436725" y="7835900"/>
          <p14:tracePt t="20028" x="14436725" y="7815263"/>
          <p14:tracePt t="20034" x="14436725" y="7758113"/>
          <p14:tracePt t="20042" x="14436725" y="7739063"/>
          <p14:tracePt t="20052" x="14436725" y="7699375"/>
          <p14:tracePt t="20058" x="14436725" y="7661275"/>
          <p14:tracePt t="20067" x="14436725" y="7623175"/>
          <p14:tracePt t="20075" x="14417675" y="7602538"/>
          <p14:tracePt t="20091" x="14417675" y="7583488"/>
          <p14:tracePt t="20108" x="14398625" y="7545388"/>
          <p14:tracePt t="20115" x="14379575" y="7526338"/>
          <p14:tracePt t="20131" x="14339888" y="7505700"/>
          <p14:tracePt t="20163" x="14320838" y="7505700"/>
          <p14:tracePt t="20171" x="14320838" y="7486650"/>
          <p14:tracePt t="20179" x="14301788" y="7486650"/>
          <p14:tracePt t="20203" x="14282738" y="7486650"/>
          <p14:tracePt t="20275" x="14263688" y="7467600"/>
          <p14:tracePt t="20291" x="14263688" y="7448550"/>
          <p14:tracePt t="20298" x="14243050" y="7448550"/>
          <p14:tracePt t="20307" x="14243050" y="7429500"/>
          <p14:tracePt t="20315" x="14243050" y="7370763"/>
          <p14:tracePt t="20332" x="14243050" y="7351713"/>
          <p14:tracePt t="20339" x="14224000" y="7332663"/>
          <p14:tracePt t="20348" x="14224000" y="7292975"/>
          <p14:tracePt t="20355" x="14224000" y="7235825"/>
          <p14:tracePt t="20363" x="14224000" y="7177088"/>
          <p14:tracePt t="20370" x="14224000" y="7158038"/>
          <p14:tracePt t="20379" x="14185900" y="7080250"/>
          <p14:tracePt t="20387" x="14185900" y="7042150"/>
          <p14:tracePt t="20395" x="14166850" y="6945313"/>
          <p14:tracePt t="20403" x="14166850" y="6907213"/>
          <p14:tracePt t="20411" x="14127163" y="6848475"/>
          <p14:tracePt t="20419" x="14127163" y="6770688"/>
          <p14:tracePt t="20426" x="14127163" y="6713538"/>
          <p14:tracePt t="20435" x="14127163" y="6597650"/>
          <p14:tracePt t="20443" x="14127163" y="6578600"/>
          <p14:tracePt t="20451" x="14108113" y="6481763"/>
          <p14:tracePt t="20459" x="14108113" y="6461125"/>
          <p14:tracePt t="20466" x="14089063" y="6384925"/>
          <p14:tracePt t="20474" x="14049375" y="6269038"/>
          <p14:tracePt t="20483" x="14049375" y="6210300"/>
          <p14:tracePt t="20492" x="14030325" y="6094413"/>
          <p14:tracePt t="20498" x="14030325" y="6035675"/>
          <p14:tracePt t="20508" x="13973175" y="5959475"/>
          <p14:tracePt t="20514" x="13973175" y="5900738"/>
          <p14:tracePt t="20523" x="13914438" y="5822950"/>
          <p14:tracePt t="20535" x="13914438" y="5803900"/>
          <p14:tracePt t="20540" x="13876338" y="5726113"/>
          <p14:tracePt t="20547" x="13857288" y="5629275"/>
          <p14:tracePt t="20555" x="13836650" y="5591175"/>
          <p14:tracePt t="20564" x="13798550" y="5532438"/>
          <p14:tracePt t="20570" x="13798550" y="5475288"/>
          <p14:tracePt t="20578" x="13779500" y="5435600"/>
          <p14:tracePt t="20586" x="13760450" y="5416550"/>
          <p14:tracePt t="20594" x="13760450" y="5340350"/>
          <p14:tracePt t="20603" x="13720763" y="5281613"/>
          <p14:tracePt t="20611" x="13701713" y="5262563"/>
          <p14:tracePt t="20618" x="13701713" y="5184775"/>
          <p14:tracePt t="20626" x="13701713" y="5165725"/>
          <p14:tracePt t="20635" x="13682663" y="5087938"/>
          <p14:tracePt t="20642" x="13682663" y="5068888"/>
          <p14:tracePt t="20651" x="13682663" y="5010150"/>
          <p14:tracePt t="20658" x="13682663" y="4991100"/>
          <p14:tracePt t="20667" x="13663613" y="4953000"/>
          <p14:tracePt t="20675" x="13663613" y="4856163"/>
          <p14:tracePt t="20683" x="13663613" y="4837113"/>
          <p14:tracePt t="20691" x="13663613" y="4797425"/>
          <p14:tracePt t="20701" x="13642975" y="4778375"/>
          <p14:tracePt t="20707" x="13642975" y="4721225"/>
          <p14:tracePt t="20714" x="13642975" y="4700588"/>
          <p14:tracePt t="20722" x="13642975" y="4681538"/>
          <p14:tracePt t="20731" x="13642975" y="4643438"/>
          <p14:tracePt t="20739" x="13642975" y="4624388"/>
          <p14:tracePt t="20747" x="13642975" y="4584700"/>
          <p14:tracePt t="20755" x="13642975" y="4565650"/>
          <p14:tracePt t="20764" x="13642975" y="4527550"/>
          <p14:tracePt t="20770" x="13642975" y="4508500"/>
          <p14:tracePt t="20778" x="13642975" y="4487863"/>
          <p14:tracePt t="20858" x="13663613" y="4508500"/>
          <p14:tracePt t="20866" x="13663613" y="4527550"/>
          <p14:tracePt t="20882" x="13739813" y="4662488"/>
          <p14:tracePt t="20891" x="13836650" y="4778375"/>
          <p14:tracePt t="20899" x="13836650" y="4797425"/>
          <p14:tracePt t="20908" x="13914438" y="4913313"/>
          <p14:tracePt t="20915" x="13933488" y="4972050"/>
          <p14:tracePt t="20926" x="13973175" y="5087938"/>
          <p14:tracePt t="20931" x="14030325" y="5146675"/>
          <p14:tracePt t="20939" x="14049375" y="5203825"/>
          <p14:tracePt t="20947" x="14089063" y="5281613"/>
          <p14:tracePt t="20955" x="14089063" y="5340350"/>
          <p14:tracePt t="20963" x="14108113" y="5416550"/>
          <p14:tracePt t="20970" x="14108113" y="5435600"/>
          <p14:tracePt t="20979" x="14127163" y="5532438"/>
          <p14:tracePt t="20986" x="14127163" y="5629275"/>
          <p14:tracePt t="20994" x="14127163" y="5668963"/>
          <p14:tracePt t="21002" x="14166850" y="5765800"/>
          <p14:tracePt t="21010" x="14166850" y="5803900"/>
          <p14:tracePt t="21019" x="14166850" y="5862638"/>
          <p14:tracePt t="21026" x="14166850" y="5881688"/>
          <p14:tracePt t="21039" x="14166850" y="5959475"/>
          <p14:tracePt t="21042" x="14166850" y="5978525"/>
          <p14:tracePt t="21050" x="14166850" y="6016625"/>
          <p14:tracePt t="21059" x="14166850" y="6075363"/>
          <p14:tracePt t="21066" x="14166850" y="6113463"/>
          <p14:tracePt t="21074" x="14166850" y="6172200"/>
          <p14:tracePt t="21082" x="14166850" y="6191250"/>
          <p14:tracePt t="21090" x="14166850" y="6210300"/>
          <p14:tracePt t="21098" x="14166850" y="6269038"/>
          <p14:tracePt t="21107" x="14166850" y="6288088"/>
          <p14:tracePt t="21115" x="14166850" y="6326188"/>
          <p14:tracePt t="21125" x="14146213" y="6326188"/>
          <p14:tracePt t="21131" x="14146213" y="6345238"/>
          <p14:tracePt t="21139" x="14127163" y="6384925"/>
          <p14:tracePt t="21172" x="14089063" y="6384925"/>
          <p14:tracePt t="21212" x="14070013" y="6384925"/>
          <p14:tracePt t="21220" x="14070013" y="6364288"/>
          <p14:tracePt t="21227" x="14070013" y="6345238"/>
          <p14:tracePt t="21235" x="14049375" y="6307138"/>
          <p14:tracePt t="21242" x="14030325" y="6248400"/>
          <p14:tracePt t="21252" x="14030325" y="6229350"/>
          <p14:tracePt t="21258" x="14030325" y="6151563"/>
          <p14:tracePt t="21266" x="14030325" y="6132513"/>
          <p14:tracePt t="21274" x="14030325" y="6075363"/>
          <p14:tracePt t="21282" x="14030325" y="6054725"/>
          <p14:tracePt t="21291" x="14030325" y="6016625"/>
          <p14:tracePt t="21298" x="14030325" y="5997575"/>
          <p14:tracePt t="21307" x="14030325" y="5938838"/>
          <p14:tracePt t="21316" x="14030325" y="5919788"/>
          <p14:tracePt t="21326" x="14030325" y="5900738"/>
          <p14:tracePt t="21332" x="13992225" y="5822950"/>
          <p14:tracePt t="21339" x="13992225" y="5803900"/>
          <p14:tracePt t="21348" x="13992225" y="5726113"/>
          <p14:tracePt t="21354" x="13992225" y="5688013"/>
          <p14:tracePt t="21362" x="13992225" y="5591175"/>
          <p14:tracePt t="21371" x="13973175" y="5475288"/>
          <p14:tracePt t="21378" x="13973175" y="5456238"/>
          <p14:tracePt t="21387" x="13952538" y="5416550"/>
          <p14:tracePt t="21395" x="13914438" y="5359400"/>
          <p14:tracePt t="21402" x="13857288" y="5262563"/>
          <p14:tracePt t="21411" x="13836650" y="5222875"/>
          <p14:tracePt t="21419" x="13798550" y="5165725"/>
          <p14:tracePt t="21426" x="13760450" y="5106988"/>
          <p14:tracePt t="21434" x="13701713" y="5030788"/>
          <p14:tracePt t="21442" x="13642975" y="4933950"/>
          <p14:tracePt t="21450" x="13585825" y="4875213"/>
          <p14:tracePt t="21458" x="13488988" y="4797425"/>
          <p14:tracePt t="21468" x="13469938" y="4759325"/>
          <p14:tracePt t="21475" x="13392150" y="4721225"/>
          <p14:tracePt t="21484" x="13333413" y="4681538"/>
          <p14:tracePt t="21492" x="13257213" y="4643438"/>
          <p14:tracePt t="21498" x="13160375" y="4584700"/>
          <p14:tracePt t="21507" x="13139738" y="4546600"/>
          <p14:tracePt t="21514" x="13063538" y="4527550"/>
          <p14:tracePt t="21522" x="13044488" y="4508500"/>
          <p14:tracePt t="21530" x="13004800" y="4487863"/>
          <p14:tracePt t="21538" x="12985750" y="4468813"/>
          <p14:tracePt t="21547" x="12927013" y="4430713"/>
          <p14:tracePt t="21555" x="12907963" y="4411663"/>
          <p14:tracePt t="21562" x="12888913" y="4391025"/>
          <p14:tracePt t="21571" x="12830175" y="4391025"/>
          <p14:tracePt t="21578" x="12811125" y="4371975"/>
          <p14:tracePt t="21586" x="12792075" y="4352925"/>
          <p14:tracePt t="21595" x="12773025" y="4352925"/>
          <p14:tracePt t="21603" x="12695238" y="4314825"/>
          <p14:tracePt t="21610" x="12676188" y="4294188"/>
          <p14:tracePt t="21618" x="12598400" y="4294188"/>
          <p14:tracePt t="21626" x="12579350" y="4294188"/>
          <p14:tracePt t="21634" x="12501563" y="4275138"/>
          <p14:tracePt t="21642" x="12385675" y="4275138"/>
          <p14:tracePt t="21651" x="12326938" y="4256088"/>
          <p14:tracePt t="21658" x="12211050" y="4256088"/>
          <p14:tracePt t="21667" x="12192000" y="4217988"/>
          <p14:tracePt t="21674" x="12095163" y="4217988"/>
          <p14:tracePt t="21683" x="12038013" y="4217988"/>
          <p14:tracePt t="21690" x="11998325" y="4217988"/>
          <p14:tracePt t="21699" x="11901488" y="4198938"/>
          <p14:tracePt t="21708" x="11863388" y="4198938"/>
          <p14:tracePt t="21715" x="11804650" y="4198938"/>
          <p14:tracePt t="21724" x="11766550" y="4198938"/>
          <p14:tracePt t="21731" x="11707813" y="4198938"/>
          <p14:tracePt t="21738" x="11688763" y="4237038"/>
          <p14:tracePt t="21746" x="11610975" y="4275138"/>
          <p14:tracePt t="21754" x="11553825" y="4275138"/>
          <p14:tracePt t="21763" x="11476038" y="4333875"/>
          <p14:tracePt t="21772" x="11379200" y="4391025"/>
          <p14:tracePt t="21781" x="11360150" y="4411663"/>
          <p14:tracePt t="21787" x="11282363" y="4468813"/>
          <p14:tracePt t="21795" x="11263313" y="4487863"/>
          <p14:tracePt t="21802" x="11185525" y="4546600"/>
          <p14:tracePt t="21810" x="11166475" y="4565650"/>
          <p14:tracePt t="21818" x="11088688" y="4603750"/>
          <p14:tracePt t="21826" x="11010900" y="4662488"/>
          <p14:tracePt t="21834" x="10953750" y="4700588"/>
          <p14:tracePt t="21842" x="10837863" y="4721225"/>
          <p14:tracePt t="21850" x="10818813" y="4740275"/>
          <p14:tracePt t="21858" x="10701338" y="4778375"/>
          <p14:tracePt t="21866" x="10682288" y="4797425"/>
          <p14:tracePt t="21875" x="10604500" y="4797425"/>
          <p14:tracePt t="21882" x="10566400" y="4797425"/>
          <p14:tracePt t="21890" x="10509250" y="4818063"/>
          <p14:tracePt t="21908" x="10431463" y="4818063"/>
          <p14:tracePt t="21914" x="10412413" y="4818063"/>
          <p14:tracePt t="21922" x="10391775" y="4818063"/>
          <p14:tracePt t="21931" x="10391775" y="4837113"/>
          <p14:tracePt t="21938" x="10372725" y="4837113"/>
          <p14:tracePt t="21947" x="10353675" y="4837113"/>
          <p14:tracePt t="22019" x="10353675" y="4818063"/>
          <p14:tracePt t="22026" x="10353675" y="4797425"/>
          <p14:tracePt t="22035" x="10353675" y="4778375"/>
          <p14:tracePt t="22042" x="10353675" y="4759325"/>
          <p14:tracePt t="22051" x="10353675" y="4740275"/>
          <p14:tracePt t="22059" x="10353675" y="4721225"/>
          <p14:tracePt t="22067" x="10353675" y="4681538"/>
          <p14:tracePt t="22075" x="10353675" y="4662488"/>
          <p14:tracePt t="22083" x="10372725" y="4624388"/>
          <p14:tracePt t="22091" x="10391775" y="4603750"/>
          <p14:tracePt t="22099" x="10450513" y="4487863"/>
          <p14:tracePt t="22108" x="10450513" y="4411663"/>
          <p14:tracePt t="22115" x="10547350" y="4314825"/>
          <p14:tracePt t="22122" x="10547350" y="4275138"/>
          <p14:tracePt t="22131" x="10625138" y="4178300"/>
          <p14:tracePt t="22139" x="10663238" y="4121150"/>
          <p14:tracePt t="22147" x="10779125" y="4062413"/>
          <p14:tracePt t="22155" x="10837863" y="4043363"/>
          <p14:tracePt t="22163" x="10895013" y="3984625"/>
          <p14:tracePt t="22170" x="10934700" y="3946525"/>
          <p14:tracePt t="22178" x="10953750" y="3946525"/>
          <p14:tracePt t="22187" x="10991850" y="3908425"/>
          <p14:tracePt t="22194" x="11010900" y="3908425"/>
          <p14:tracePt t="22202" x="11031538" y="3908425"/>
          <p14:tracePt t="22210" x="11069638" y="3908425"/>
          <p14:tracePt t="22219" x="11069638" y="3889375"/>
          <p14:tracePt t="22226" x="11107738" y="3889375"/>
          <p14:tracePt t="22235" x="11128375" y="3889375"/>
          <p14:tracePt t="22244" x="11166475" y="3868738"/>
          <p14:tracePt t="22251" x="11185525" y="3868738"/>
          <p14:tracePt t="22258" x="11204575" y="3868738"/>
          <p14:tracePt t="22266" x="11244263" y="3868738"/>
          <p14:tracePt t="22274" x="11282363" y="3868738"/>
          <p14:tracePt t="22282" x="11360150" y="3868738"/>
          <p14:tracePt t="22290" x="11417300" y="3868738"/>
          <p14:tracePt t="22298" x="11495088" y="3868738"/>
          <p14:tracePt t="22307" x="11591925" y="3908425"/>
          <p14:tracePt t="22315" x="11707813" y="3927475"/>
          <p14:tracePt t="22322" x="11728450" y="3927475"/>
          <p14:tracePt t="22331" x="11823700" y="3946525"/>
          <p14:tracePt t="22339" x="11920538" y="3984625"/>
          <p14:tracePt t="22346" x="11941175" y="3984625"/>
          <p14:tracePt t="22354" x="11979275" y="3984625"/>
          <p14:tracePt t="22362" x="11998325" y="4005263"/>
          <p14:tracePt t="22371" x="12057063" y="4024313"/>
          <p14:tracePt t="22379" x="12076113" y="4043363"/>
          <p14:tracePt t="22386" x="12134850" y="4081463"/>
          <p14:tracePt t="22395" x="12153900" y="4102100"/>
          <p14:tracePt t="22403" x="12192000" y="4121150"/>
          <p14:tracePt t="22411" x="12250738" y="4178300"/>
          <p14:tracePt t="22419" x="12269788" y="4198938"/>
          <p14:tracePt t="22426" x="12326938" y="4217988"/>
          <p14:tracePt t="22435" x="12366625" y="4275138"/>
          <p14:tracePt t="22442" x="12423775" y="4294188"/>
          <p14:tracePt t="22451" x="12444413" y="4333875"/>
          <p14:tracePt t="22458" x="12463463" y="4352925"/>
          <p14:tracePt t="22467" x="12520613" y="4391025"/>
          <p14:tracePt t="22475" x="12520613" y="4411663"/>
          <p14:tracePt t="22482" x="12579350" y="4468813"/>
          <p14:tracePt t="22492" x="12579350" y="4487863"/>
          <p14:tracePt t="22499" x="12598400" y="4546600"/>
          <p14:tracePt t="22508" x="12617450" y="4565650"/>
          <p14:tracePt t="22514" x="12636500" y="4603750"/>
          <p14:tracePt t="22523" x="12636500" y="4624388"/>
          <p14:tracePt t="22530" x="12636500" y="4662488"/>
          <p14:tracePt t="22539" x="12657138" y="4681538"/>
          <p14:tracePt t="22547" x="12657138" y="4700588"/>
          <p14:tracePt t="22579" x="12657138" y="4721225"/>
          <p14:tracePt t="22764" x="12695238" y="4721225"/>
          <p14:tracePt t="22780" x="12714288" y="4721225"/>
          <p14:tracePt t="22786" x="12733338" y="4721225"/>
          <p14:tracePt t="22795" x="12753975" y="4721225"/>
          <p14:tracePt t="22803" x="12773025" y="4721225"/>
          <p14:tracePt t="22810" x="12830175" y="4721225"/>
          <p14:tracePt t="22819" x="12907963" y="4721225"/>
          <p14:tracePt t="22826" x="12985750" y="4721225"/>
          <p14:tracePt t="22835" x="13044488" y="4721225"/>
          <p14:tracePt t="22842" x="13160375" y="4721225"/>
          <p14:tracePt t="22850" x="13276263" y="4721225"/>
          <p14:tracePt t="22859" x="13354050" y="4721225"/>
          <p14:tracePt t="22867" x="13430250" y="4721225"/>
          <p14:tracePt t="22874" x="13488988" y="4721225"/>
          <p14:tracePt t="22883" x="13604875" y="4797425"/>
          <p14:tracePt t="22891" x="13623925" y="4797425"/>
          <p14:tracePt t="22899" x="13701713" y="4837113"/>
          <p14:tracePt t="22909" x="13720763" y="4856163"/>
          <p14:tracePt t="22915" x="13779500" y="4913313"/>
          <p14:tracePt t="22923" x="13836650" y="4972050"/>
          <p14:tracePt t="22930" x="13857288" y="4991100"/>
          <p14:tracePt t="22939" x="13914438" y="5068888"/>
          <p14:tracePt t="22946" x="13933488" y="5127625"/>
          <p14:tracePt t="22954" x="13992225" y="5203825"/>
          <p14:tracePt t="22963" x="14011275" y="5262563"/>
          <p14:tracePt t="22971" x="14108113" y="5378450"/>
          <p14:tracePt t="22979" x="14166850" y="5435600"/>
          <p14:tracePt t="22987" x="14263688" y="5572125"/>
          <p14:tracePt t="22994" x="14320838" y="5649913"/>
          <p14:tracePt t="23003" x="14339888" y="5668963"/>
          <p14:tracePt t="23012" x="14358938" y="5726113"/>
          <p14:tracePt t="23018" x="14358938" y="5745163"/>
          <p14:tracePt t="23026" x="14358938" y="5765800"/>
          <p14:tracePt t="23035" x="14398625" y="5765800"/>
          <p14:tracePt t="23042" x="14398625" y="5784850"/>
          <p14:tracePt t="23050" x="14398625" y="5803900"/>
          <p14:tracePt t="23058" x="14398625" y="5842000"/>
          <p14:tracePt t="23067" x="14379575" y="5881688"/>
          <p14:tracePt t="23075" x="14358938" y="5900738"/>
          <p14:tracePt t="23083" x="14320838" y="5959475"/>
          <p14:tracePt t="23091" x="14282738" y="5978525"/>
          <p14:tracePt t="23098" x="14243050" y="6016625"/>
          <p14:tracePt t="23108" x="14224000" y="6016625"/>
          <p14:tracePt t="23114" x="14204950" y="6075363"/>
          <p14:tracePt t="23122" x="14146213" y="6094413"/>
          <p14:tracePt t="23131" x="14127163" y="6094413"/>
          <p14:tracePt t="23139" x="14070013" y="6132513"/>
          <p14:tracePt t="23146" x="14049375" y="6132513"/>
          <p14:tracePt t="23154" x="13973175" y="6151563"/>
          <p14:tracePt t="23162" x="13933488" y="6151563"/>
          <p14:tracePt t="23170" x="13876338" y="6210300"/>
          <p14:tracePt t="23178" x="13760450" y="6210300"/>
          <p14:tracePt t="23186" x="13701713" y="6210300"/>
          <p14:tracePt t="23194" x="13623925" y="6229350"/>
          <p14:tracePt t="23203" x="13527088" y="6229350"/>
          <p14:tracePt t="23211" x="13450888" y="6229350"/>
          <p14:tracePt t="23219" x="13392150" y="6269038"/>
          <p14:tracePt t="23226" x="13276263" y="6269038"/>
          <p14:tracePt t="23235" x="13236575" y="6288088"/>
          <p14:tracePt t="23242" x="13139738" y="6307138"/>
          <p14:tracePt t="23251" x="13101638" y="6364288"/>
          <p14:tracePt t="23258" x="13063538" y="6384925"/>
          <p14:tracePt t="23267" x="13044488" y="6423025"/>
          <p14:tracePt t="23275" x="13044488" y="6442075"/>
          <p14:tracePt t="23282" x="13044488" y="6461125"/>
          <p14:tracePt t="23290" x="13044488" y="6481763"/>
          <p14:tracePt t="23299" x="13044488" y="6519863"/>
          <p14:tracePt t="23307" x="13044488" y="6616700"/>
          <p14:tracePt t="23315" x="13044488" y="6635750"/>
          <p14:tracePt t="23323" x="13044488" y="6713538"/>
          <p14:tracePt t="23331" x="13044488" y="6751638"/>
          <p14:tracePt t="23339" x="13063538" y="6848475"/>
          <p14:tracePt t="23346" x="13082588" y="6888163"/>
          <p14:tracePt t="23355" x="13120688" y="7004050"/>
          <p14:tracePt t="23363" x="13120688" y="7042150"/>
          <p14:tracePt t="23370" x="13179425" y="7177088"/>
          <p14:tracePt t="23379" x="13179425" y="7332663"/>
          <p14:tracePt t="23389" x="13198475" y="7389813"/>
          <p14:tracePt t="23394" x="13236575" y="7583488"/>
          <p14:tracePt t="23403" x="13236575" y="7642225"/>
          <p14:tracePt t="23410" x="13257213" y="7835900"/>
          <p14:tracePt t="23418" x="13257213" y="7854950"/>
          <p14:tracePt t="23426" x="13295313" y="7970838"/>
          <p14:tracePt t="23434" x="13314363" y="8086725"/>
          <p14:tracePt t="23442" x="13314363" y="8105775"/>
          <p14:tracePt t="23451" x="13314363" y="8183563"/>
          <p14:tracePt t="23458" x="13354050" y="8242300"/>
          <p14:tracePt t="23467" x="13354050" y="8318500"/>
          <p14:tracePt t="23474" x="13354050" y="8358188"/>
          <p14:tracePt t="23483" x="13354050" y="8455025"/>
          <p14:tracePt t="23492" x="13354050" y="8493125"/>
          <p14:tracePt t="23499" x="13354050" y="8570913"/>
          <p14:tracePt t="23508" x="13354050" y="8667750"/>
          <p14:tracePt t="23515" x="13333413" y="8705850"/>
          <p14:tracePt t="23523" x="13333413" y="8821738"/>
          <p14:tracePt t="23532" x="13333413" y="8861425"/>
          <p14:tracePt t="23539" x="13314363" y="8937625"/>
          <p14:tracePt t="23547" x="13314363" y="8956675"/>
          <p14:tracePt t="23555" x="13295313" y="8996363"/>
          <p14:tracePt t="23563" x="13295313" y="9053513"/>
          <p14:tracePt t="23571" x="13257213" y="9093200"/>
          <p14:tracePt t="23578" x="13236575" y="9150350"/>
          <p14:tracePt t="23587" x="13217525" y="9170988"/>
          <p14:tracePt t="23598" x="13198475" y="9228138"/>
          <p14:tracePt t="23602" x="13198475" y="9266238"/>
          <p14:tracePt t="23610" x="13160375" y="9305925"/>
          <p14:tracePt t="23620" x="13160375" y="9344025"/>
          <p14:tracePt t="23626" x="13139738" y="9363075"/>
          <p14:tracePt t="23635" x="13120688" y="9383713"/>
          <p14:tracePt t="23659" x="13101638" y="9402763"/>
          <p14:tracePt t="23667" x="13082588" y="9402763"/>
          <p14:tracePt t="23674" x="13082588" y="9421813"/>
          <p14:tracePt t="23683" x="13063538" y="9421813"/>
          <p14:tracePt t="23691" x="13044488" y="9421813"/>
          <p14:tracePt t="23699" x="13004800" y="9421813"/>
          <p14:tracePt t="23708" x="12985750" y="9459913"/>
          <p14:tracePt t="23715" x="12966700" y="9459913"/>
          <p14:tracePt t="23723" x="12927013" y="9459913"/>
          <p14:tracePt t="23731" x="12907963" y="9459913"/>
          <p14:tracePt t="23739" x="12869863" y="9459913"/>
          <p14:tracePt t="23747" x="12850813" y="9459913"/>
          <p14:tracePt t="23755" x="12830175" y="9459913"/>
          <p14:tracePt t="23763" x="12811125" y="9459913"/>
          <p14:tracePt t="23771" x="12792075" y="9459913"/>
          <p14:tracePt t="23778" x="12792075" y="9480550"/>
          <p14:tracePt t="23787" x="12773025" y="9480550"/>
          <p14:tracePt t="23803" x="12753975" y="9480550"/>
          <p14:tracePt t="23811" x="12733338" y="9480550"/>
          <p14:tracePt t="23819" x="12695238" y="9480550"/>
          <p14:tracePt t="23827" x="12676188" y="9480550"/>
          <p14:tracePt t="23835" x="12657138" y="9480550"/>
          <p14:tracePt t="23842" x="12636500" y="9480550"/>
          <p14:tracePt t="23850" x="12617450" y="9480550"/>
          <p14:tracePt t="23858" x="12598400" y="9480550"/>
          <p14:tracePt t="23874" x="12579350" y="9480550"/>
          <p14:tracePt t="23883" x="12541250" y="9480550"/>
          <p14:tracePt t="23893" x="12520613" y="9480550"/>
          <p14:tracePt t="23898" x="12501563" y="9480550"/>
          <p14:tracePt t="23918" x="12482513" y="9480550"/>
          <p14:tracePt t="24059" x="12463463" y="9480550"/>
          <p14:tracePt t="24131" x="12444413" y="9480550"/>
          <p14:tracePt t="24147" x="12423775" y="9480550"/>
          <p14:tracePt t="24163" x="12385675" y="9480550"/>
          <p14:tracePt t="24179" x="12385675" y="9440863"/>
          <p14:tracePt t="24243" x="12385675" y="9421813"/>
          <p14:tracePt t="24483" x="12366625" y="9421813"/>
          <p14:tracePt t="25027" x="12366625" y="9459913"/>
          <p14:tracePt t="25043" x="12366625" y="9480550"/>
          <p14:tracePt t="25060" x="12366625" y="9499600"/>
          <p14:tracePt t="25083" x="12366625" y="9518650"/>
          <p14:tracePt t="25099" x="12366625" y="9537700"/>
          <p14:tracePt t="25179" x="12366625" y="9556750"/>
          <p14:tracePt t="25339" x="12347575" y="9556750"/>
          <p14:tracePt t="25347" x="12326938" y="9556750"/>
          <p14:tracePt t="25355" x="12307888" y="9575800"/>
          <p14:tracePt t="25363" x="12288838" y="9575800"/>
          <p14:tracePt t="25371" x="12211050" y="9615488"/>
          <p14:tracePt t="25379" x="12153900" y="9615488"/>
          <p14:tracePt t="25387" x="12076113" y="9615488"/>
          <p14:tracePt t="25395" x="12017375" y="9615488"/>
          <p14:tracePt t="25403" x="11882438" y="9615488"/>
          <p14:tracePt t="25410" x="11785600" y="9615488"/>
          <p14:tracePt t="25419" x="11669713" y="9615488"/>
          <p14:tracePt t="25426" x="11553825" y="9575800"/>
          <p14:tracePt t="25434" x="11495088" y="9537700"/>
          <p14:tracePt t="25442" x="11379200" y="9440863"/>
          <p14:tracePt t="25451" x="11322050" y="9421813"/>
          <p14:tracePt t="25459" x="11263313" y="9324975"/>
          <p14:tracePt t="25467" x="11204575" y="9286875"/>
          <p14:tracePt t="25475" x="11069638" y="9112250"/>
          <p14:tracePt t="25482" x="10934700" y="9034463"/>
          <p14:tracePt t="25492" x="10663238" y="8880475"/>
          <p14:tracePt t="25498" x="10275888" y="8667750"/>
          <p14:tracePt t="25508" x="10102850" y="8570913"/>
          <p14:tracePt t="25515" x="9675813" y="8396288"/>
          <p14:tracePt t="25523" x="9502775" y="8318500"/>
          <p14:tracePt t="25530" x="9018588" y="8145463"/>
          <p14:tracePt t="25539" x="8902700" y="8124825"/>
          <p14:tracePt t="25546" x="8496300" y="8086725"/>
          <p14:tracePt t="25555" x="8108950" y="7989888"/>
          <p14:tracePt t="25564" x="7953375" y="7970838"/>
          <p14:tracePt t="25570" x="7567613" y="7835900"/>
          <p14:tracePt t="25578" x="7392988" y="7777163"/>
          <p14:tracePt t="25586" x="7024688" y="7602538"/>
          <p14:tracePt t="25594" x="6889750" y="7545388"/>
          <p14:tracePt t="25603" x="6618288" y="7410450"/>
          <p14:tracePt t="25610" x="6483350" y="7351713"/>
          <p14:tracePt t="25618" x="6115050" y="7138988"/>
          <p14:tracePt t="25626" x="5727700" y="6983413"/>
          <p14:tracePt t="25634" x="5651500" y="6926263"/>
          <p14:tracePt t="25642" x="5321300" y="6770688"/>
          <p14:tracePt t="25650" x="5186363" y="6713538"/>
          <p14:tracePt t="25658" x="4799013" y="6538913"/>
          <p14:tracePt t="25666" x="4625975" y="6461125"/>
          <p14:tracePt t="25675" x="4198938" y="6248400"/>
          <p14:tracePt t="25683" x="3773488" y="6075363"/>
          <p14:tracePt t="25693" x="3657600" y="6016625"/>
          <p14:tracePt t="25699" x="3328988" y="5862638"/>
          <p14:tracePt t="25708" x="3192463" y="5784850"/>
          <p14:tracePt t="25717" x="2922588" y="5668963"/>
          <p14:tracePt t="25722" x="2825750" y="5610225"/>
          <p14:tracePt t="25730" x="2651125" y="5475288"/>
          <p14:tracePt t="25742" x="2613025" y="5416550"/>
          <p14:tracePt t="25746" x="2438400" y="5281613"/>
          <p14:tracePt t="25755" x="2244725" y="5184775"/>
          <p14:tracePt t="25762" x="2166938" y="5127625"/>
          <p14:tracePt t="25770" x="2032000" y="5030788"/>
          <p14:tracePt t="25778" x="1954213" y="4972050"/>
          <p14:tracePt t="25786" x="1819275" y="4875213"/>
          <p14:tracePt t="25794" x="1781175" y="4856163"/>
          <p14:tracePt t="25803" x="1644650" y="4759325"/>
          <p14:tracePt t="25810" x="1470025" y="4643438"/>
          <p14:tracePt t="25819" x="1374775" y="4624388"/>
          <p14:tracePt t="25827" x="1219200" y="4546600"/>
          <p14:tracePt t="25835" x="1141413" y="4546600"/>
          <p14:tracePt t="25842" x="1006475" y="4527550"/>
          <p14:tracePt t="25850" x="928688" y="4527550"/>
          <p14:tracePt t="25858" x="812800" y="4527550"/>
          <p14:tracePt t="25867" x="735013" y="4527550"/>
          <p14:tracePt t="25875" x="541338" y="4527550"/>
          <p14:tracePt t="25885" x="406400" y="4565650"/>
          <p14:tracePt t="25891" x="347663" y="4584700"/>
          <p14:tracePt t="25899" x="309563" y="4584700"/>
          <p14:tracePt t="25939" x="290513" y="4565650"/>
          <p14:tracePt t="25947" x="290513" y="4546600"/>
          <p14:tracePt t="25955" x="290513" y="4527550"/>
          <p14:tracePt t="25963" x="271463" y="4508500"/>
          <p14:tracePt t="25971" x="271463" y="4449763"/>
          <p14:tracePt t="25979" x="231775" y="4430713"/>
          <p14:tracePt t="25987" x="212725" y="4391025"/>
          <p14:tracePt t="25994" x="193675" y="4352925"/>
          <p14:tracePt t="26003" x="174625" y="4314825"/>
          <p14:tracePt t="26010" x="134938" y="4217988"/>
          <p14:tracePt t="26018" x="134938" y="4198938"/>
          <p14:tracePt t="26027" x="134938" y="4102100"/>
          <p14:tracePt t="26034" x="134938" y="4024313"/>
          <p14:tracePt t="26042" x="134938" y="3868738"/>
          <p14:tracePt t="26051" x="134938" y="3792538"/>
          <p14:tracePt t="26059" x="38100" y="35798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71E7028A-E37A-4676-B9C3-251F3F0FA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2889" y="6565721"/>
            <a:ext cx="9779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600" dirty="0">
                <a:solidFill>
                  <a:srgbClr val="000000"/>
                </a:solidFill>
                <a:latin typeface="Arial - 36"/>
              </a:rPr>
              <a:t>Have you read any suspense stories?</a:t>
            </a:r>
          </a:p>
          <a:p>
            <a:pPr eaLnBrk="1" hangingPunct="1"/>
            <a:r>
              <a:rPr lang="en-GB" altLang="en-US" sz="3600" dirty="0">
                <a:solidFill>
                  <a:srgbClr val="000000"/>
                </a:solidFill>
                <a:latin typeface="Arial - 36"/>
              </a:rPr>
              <a:t>Seen any suspense films?</a:t>
            </a:r>
          </a:p>
        </p:txBody>
      </p:sp>
      <p:sp>
        <p:nvSpPr>
          <p:cNvPr id="4099" name="TextBox 2">
            <a:extLst>
              <a:ext uri="{FF2B5EF4-FFF2-40B4-BE49-F238E27FC236}">
                <a16:creationId xmlns:a16="http://schemas.microsoft.com/office/drawing/2014/main" id="{5A1A8F06-8072-42B6-A33B-866B1A06C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469" y="279401"/>
            <a:ext cx="99314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10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563896-FE83-415A-B89E-E28F9CF4CE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33"/>
    </mc:Choice>
    <mc:Fallback>
      <p:transition spd="slow" advTm="31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20706A21-56D1-436C-B982-62B24A2EED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9030" y="4307840"/>
            <a:ext cx="1000442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Robert </a:t>
            </a:r>
            <a:r>
              <a:rPr lang="en-GB" altLang="en-US" sz="3200" dirty="0" err="1">
                <a:solidFill>
                  <a:srgbClr val="000000"/>
                </a:solidFill>
                <a:latin typeface="Arial - 36"/>
              </a:rPr>
              <a:t>Wetsall's</a:t>
            </a:r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 </a:t>
            </a:r>
            <a:r>
              <a:rPr lang="en-GB" altLang="en-US" sz="3200" i="1" dirty="0">
                <a:solidFill>
                  <a:srgbClr val="000000"/>
                </a:solidFill>
                <a:latin typeface="Arial - 36"/>
              </a:rPr>
              <a:t>Blitz </a:t>
            </a:r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is a collection of short stories about WWII.</a:t>
            </a:r>
          </a:p>
          <a:p>
            <a:pPr eaLnBrk="1" hangingPunct="1"/>
            <a:endParaRPr lang="en-GB" altLang="en-US" sz="3200" dirty="0">
              <a:solidFill>
                <a:srgbClr val="000000"/>
              </a:solidFill>
              <a:latin typeface="Arial - 36"/>
            </a:endParaRPr>
          </a:p>
          <a:p>
            <a:pPr eaLnBrk="1" hangingPunct="1"/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T</a:t>
            </a:r>
            <a:r>
              <a:rPr lang="en-GB" altLang="en-US" sz="3200" i="1" dirty="0">
                <a:solidFill>
                  <a:srgbClr val="000000"/>
                </a:solidFill>
                <a:latin typeface="Arial - 36"/>
              </a:rPr>
              <a:t>he Thing Upstairs </a:t>
            </a:r>
            <a:r>
              <a:rPr lang="en-GB" altLang="en-US" sz="3200" dirty="0">
                <a:solidFill>
                  <a:srgbClr val="000000"/>
                </a:solidFill>
                <a:latin typeface="Arial - 36"/>
              </a:rPr>
              <a:t> opens with Maggie, a school girl of about 11 years old, coming out of school, looking up at the sky to search for German bombers before returning home for the evening. Maggie's father is a soldier in Dunkirk and her mother has been behaving particularly nervously over the last couple of days.</a:t>
            </a:r>
          </a:p>
        </p:txBody>
      </p:sp>
      <p:sp>
        <p:nvSpPr>
          <p:cNvPr id="5123" name="TextBox 2">
            <a:extLst>
              <a:ext uri="{FF2B5EF4-FFF2-40B4-BE49-F238E27FC236}">
                <a16:creationId xmlns:a16="http://schemas.microsoft.com/office/drawing/2014/main" id="{AB882200-9379-4D79-ADE8-EDA1B9841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127001"/>
            <a:ext cx="1430416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1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A6238E-656A-46EA-9515-54E92B14EA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28"/>
    </mc:Choice>
    <mc:Fallback>
      <p:transition spd="slow" advTm="39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BE759FE5-1A83-4B30-B982-41E00CF7A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3273" y="3141326"/>
            <a:ext cx="948848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 dirty="0">
                <a:solidFill>
                  <a:srgbClr val="000000"/>
                </a:solidFill>
                <a:latin typeface="Arial - 36"/>
              </a:rPr>
              <a:t>Story mountain structure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07BFCF8-527D-4B3B-8522-CA114B755B72}"/>
              </a:ext>
            </a:extLst>
          </p:cNvPr>
          <p:cNvCxnSpPr>
            <a:cxnSpLocks/>
          </p:cNvCxnSpPr>
          <p:nvPr/>
        </p:nvCxnSpPr>
        <p:spPr>
          <a:xfrm flipV="1">
            <a:off x="5342335" y="6848158"/>
            <a:ext cx="1732756" cy="4047174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7B290CB-124F-4131-9A4B-77BC9A4DE703}"/>
              </a:ext>
            </a:extLst>
          </p:cNvPr>
          <p:cNvCxnSpPr>
            <a:cxnSpLocks/>
          </p:cNvCxnSpPr>
          <p:nvPr/>
        </p:nvCxnSpPr>
        <p:spPr>
          <a:xfrm>
            <a:off x="7162800" y="6848158"/>
            <a:ext cx="2899569" cy="353536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9" name="TextBox 4">
            <a:extLst>
              <a:ext uri="{FF2B5EF4-FFF2-40B4-BE49-F238E27FC236}">
                <a16:creationId xmlns:a16="http://schemas.microsoft.com/office/drawing/2014/main" id="{7CAA9432-39BA-41F7-B0F6-29532829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9619" y="10511157"/>
            <a:ext cx="2038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26"/>
              </a:rPr>
              <a:t>Opening</a:t>
            </a:r>
          </a:p>
        </p:txBody>
      </p:sp>
      <p:sp>
        <p:nvSpPr>
          <p:cNvPr id="6150" name="TextBox 5">
            <a:extLst>
              <a:ext uri="{FF2B5EF4-FFF2-40B4-BE49-F238E27FC236}">
                <a16:creationId xmlns:a16="http://schemas.microsoft.com/office/drawing/2014/main" id="{5D8DCA30-0F14-4CB2-805D-D16BEE3AC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099" y="7799071"/>
            <a:ext cx="24257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26"/>
              </a:rPr>
              <a:t>Build up</a:t>
            </a:r>
          </a:p>
        </p:txBody>
      </p:sp>
      <p:sp>
        <p:nvSpPr>
          <p:cNvPr id="6152" name="TextBox 7">
            <a:extLst>
              <a:ext uri="{FF2B5EF4-FFF2-40B4-BE49-F238E27FC236}">
                <a16:creationId xmlns:a16="http://schemas.microsoft.com/office/drawing/2014/main" id="{EA3FE330-0446-4E13-9DA2-189F6DBA4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37651" y="7991159"/>
            <a:ext cx="242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26"/>
              </a:rPr>
              <a:t>Resolution</a:t>
            </a:r>
          </a:p>
        </p:txBody>
      </p:sp>
      <p:sp>
        <p:nvSpPr>
          <p:cNvPr id="6153" name="TextBox 8">
            <a:extLst>
              <a:ext uri="{FF2B5EF4-FFF2-40B4-BE49-F238E27FC236}">
                <a16:creationId xmlns:a16="http://schemas.microsoft.com/office/drawing/2014/main" id="{B742825B-9C47-47AF-B9D5-042DD30AB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5632" y="10511157"/>
            <a:ext cx="15954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26"/>
              </a:rPr>
              <a:t>Ending</a:t>
            </a:r>
          </a:p>
        </p:txBody>
      </p:sp>
      <p:sp>
        <p:nvSpPr>
          <p:cNvPr id="6154" name="TextBox 9">
            <a:extLst>
              <a:ext uri="{FF2B5EF4-FFF2-40B4-BE49-F238E27FC236}">
                <a16:creationId xmlns:a16="http://schemas.microsoft.com/office/drawing/2014/main" id="{98705DC6-0857-45D4-95D7-0695E71DE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1" y="218122"/>
            <a:ext cx="99314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1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35253CC-AE20-4E8B-A3AA-F094F66408D9}"/>
              </a:ext>
            </a:extLst>
          </p:cNvPr>
          <p:cNvSpPr/>
          <p:nvPr/>
        </p:nvSpPr>
        <p:spPr bwMode="auto">
          <a:xfrm>
            <a:off x="6788389" y="5838192"/>
            <a:ext cx="23813" cy="330200"/>
          </a:xfrm>
          <a:custGeom>
            <a:avLst/>
            <a:gdLst/>
            <a:ahLst/>
            <a:cxnLst/>
            <a:rect l="0" t="0" r="0" b="0"/>
            <a:pathLst>
              <a:path w="24453" h="330201">
                <a:moveTo>
                  <a:pt x="12700" y="0"/>
                </a:moveTo>
                <a:lnTo>
                  <a:pt x="5383" y="43379"/>
                </a:lnTo>
                <a:lnTo>
                  <a:pt x="11316" y="102694"/>
                </a:lnTo>
                <a:lnTo>
                  <a:pt x="20600" y="153194"/>
                </a:lnTo>
                <a:lnTo>
                  <a:pt x="23267" y="196497"/>
                </a:lnTo>
                <a:lnTo>
                  <a:pt x="24452" y="240203"/>
                </a:lnTo>
                <a:lnTo>
                  <a:pt x="22156" y="278912"/>
                </a:lnTo>
                <a:lnTo>
                  <a:pt x="0" y="33020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A9B95A-C405-47FA-8099-578995AEAF20}"/>
              </a:ext>
            </a:extLst>
          </p:cNvPr>
          <p:cNvSpPr txBox="1"/>
          <p:nvPr/>
        </p:nvSpPr>
        <p:spPr>
          <a:xfrm>
            <a:off x="6543040" y="6168392"/>
            <a:ext cx="2899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Problem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D3C269-F988-4F07-86C7-DF7513AC69DA}"/>
              </a:ext>
            </a:extLst>
          </p:cNvPr>
          <p:cNvSpPr txBox="1"/>
          <p:nvPr/>
        </p:nvSpPr>
        <p:spPr>
          <a:xfrm>
            <a:off x="7303889" y="12707989"/>
            <a:ext cx="103530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36"/>
              </a:rPr>
              <a:t>Which part of the five part structure is longest in a suspense story?</a:t>
            </a:r>
          </a:p>
          <a:p>
            <a:pPr eaLnBrk="1" hangingPunct="1"/>
            <a:r>
              <a:rPr lang="en-GB" altLang="en-US" sz="2800" dirty="0">
                <a:solidFill>
                  <a:srgbClr val="000000"/>
                </a:solidFill>
                <a:latin typeface="Arial - 36"/>
              </a:rPr>
              <a:t>The build up - build tension, create atmosphere, suspense</a:t>
            </a:r>
            <a:r>
              <a:rPr lang="en-GB" altLang="en-US" sz="1800" dirty="0">
                <a:solidFill>
                  <a:srgbClr val="000000"/>
                </a:solidFill>
                <a:latin typeface="Arial - 36"/>
              </a:rPr>
              <a:t>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7470E63-DF11-421A-A23C-96A969E96D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10"/>
    </mc:Choice>
    <mc:Fallback>
      <p:transition spd="slow" advTm="40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960" x="5900738" y="14227175"/>
          <p14:tracePt t="11044" x="4683125" y="15419388"/>
          <p14:tracePt t="11052" x="4760913" y="15225713"/>
          <p14:tracePt t="11061" x="4760913" y="15147925"/>
          <p14:tracePt t="11068" x="4799013" y="14897100"/>
          <p14:tracePt t="11077" x="4799013" y="14587538"/>
          <p14:tracePt t="11084" x="4799013" y="14509750"/>
          <p14:tracePt t="11096" x="4779963" y="14219238"/>
          <p14:tracePt t="11100" x="4741863" y="14103350"/>
          <p14:tracePt t="11108" x="4664075" y="13833475"/>
          <p14:tracePt t="11116" x="4645025" y="13716000"/>
          <p14:tracePt t="11125" x="4567238" y="13484225"/>
          <p14:tracePt t="11132" x="4489450" y="13311188"/>
          <p14:tracePt t="11141" x="4470400" y="13233400"/>
          <p14:tracePt t="11149" x="4432300" y="13117513"/>
          <p14:tracePt t="11156" x="4432300" y="13020675"/>
          <p14:tracePt t="11164" x="4411663" y="12904788"/>
          <p14:tracePt t="11173" x="4411663" y="12827000"/>
          <p14:tracePt t="11182" x="4373563" y="12711113"/>
          <p14:tracePt t="11198" x="4316413" y="12498388"/>
          <p14:tracePt t="11204" x="4316413" y="12420600"/>
          <p14:tracePt t="11212" x="4295775" y="12323763"/>
          <p14:tracePt t="11220" x="4257675" y="12245975"/>
          <p14:tracePt t="11228" x="4257675" y="12188825"/>
          <p14:tracePt t="11236" x="4238625" y="12111038"/>
          <p14:tracePt t="11244" x="4238625" y="12091988"/>
          <p14:tracePt t="11252" x="4238625" y="12014200"/>
          <p14:tracePt t="11261" x="4238625" y="11936413"/>
          <p14:tracePt t="11268" x="4238625" y="11917363"/>
          <p14:tracePt t="11277" x="4238625" y="11879263"/>
          <p14:tracePt t="11285" x="4238625" y="11860213"/>
          <p14:tracePt t="11292" x="4238625" y="11839575"/>
          <p14:tracePt t="11300" x="4238625" y="11820525"/>
          <p14:tracePt t="11310" x="4219575" y="11801475"/>
          <p14:tracePt t="11316" x="4219575" y="11782425"/>
          <p14:tracePt t="11325" x="4219575" y="11723688"/>
          <p14:tracePt t="11331" x="4219575" y="11704638"/>
          <p14:tracePt t="11341" x="4219575" y="11685588"/>
          <p14:tracePt t="11349" x="4219575" y="11645900"/>
          <p14:tracePt t="11356" x="4219575" y="11588750"/>
          <p14:tracePt t="11364" x="4219575" y="11472863"/>
          <p14:tracePt t="11373" x="4219575" y="11433175"/>
          <p14:tracePt t="11380" x="4219575" y="11317288"/>
          <p14:tracePt t="11388" x="4219575" y="11260138"/>
          <p14:tracePt t="11397" x="4219575" y="11144250"/>
          <p14:tracePt t="11405" x="4219575" y="11066463"/>
          <p14:tracePt t="11414" x="4219575" y="11007725"/>
          <p14:tracePt t="11421" x="4219575" y="10950575"/>
          <p14:tracePt t="11430" x="4219575" y="10931525"/>
          <p14:tracePt t="11437" x="4219575" y="10834688"/>
          <p14:tracePt t="11445" x="4219575" y="10814050"/>
          <p14:tracePt t="11452" x="4219575" y="10717213"/>
          <p14:tracePt t="11462" x="4219575" y="10563225"/>
          <p14:tracePt t="11469" x="4219575" y="10504488"/>
          <p14:tracePt t="11478" x="4257675" y="10350500"/>
          <p14:tracePt t="11484" x="4257675" y="10253663"/>
          <p14:tracePt t="11492" x="4373563" y="10059988"/>
          <p14:tracePt t="11500" x="4432300" y="9963150"/>
          <p14:tracePt t="11509" x="4489450" y="9731375"/>
          <p14:tracePt t="11517" x="4605338" y="9440863"/>
          <p14:tracePt t="11524" x="4645025" y="9363075"/>
          <p14:tracePt t="11533" x="4702175" y="9150350"/>
          <p14:tracePt t="11541" x="4741863" y="9074150"/>
          <p14:tracePt t="11549" x="4760913" y="8880475"/>
          <p14:tracePt t="11557" x="4760913" y="8783638"/>
          <p14:tracePt t="11564" x="4799013" y="8667750"/>
          <p14:tracePt t="11573" x="4799013" y="8628063"/>
          <p14:tracePt t="11581" x="4799013" y="8512175"/>
          <p14:tracePt t="11589" x="4818063" y="8415338"/>
          <p14:tracePt t="11598" x="4818063" y="8396288"/>
          <p14:tracePt t="11604" x="4857750" y="8358188"/>
          <p14:tracePt t="11613" x="4857750" y="8339138"/>
          <p14:tracePt t="11621" x="4876800" y="8261350"/>
          <p14:tracePt t="11631" x="4876800" y="8221663"/>
          <p14:tracePt t="11637" x="4895850" y="8183563"/>
          <p14:tracePt t="11647" x="4954588" y="8124825"/>
          <p14:tracePt t="11652" x="4973638" y="8105775"/>
          <p14:tracePt t="11661" x="5032375" y="8029575"/>
          <p14:tracePt t="11668" x="5032375" y="8008938"/>
          <p14:tracePt t="11678" x="5070475" y="7951788"/>
          <p14:tracePt t="11684" x="5070475" y="7932738"/>
          <p14:tracePt t="11695" x="5108575" y="7912100"/>
          <p14:tracePt t="11813" x="5108575" y="7932738"/>
          <p14:tracePt t="11822" x="5108575" y="7951788"/>
          <p14:tracePt t="11829" x="5108575" y="7989888"/>
          <p14:tracePt t="11837" x="5108575" y="8029575"/>
          <p14:tracePt t="11845" x="5108575" y="8105775"/>
          <p14:tracePt t="11853" x="5129213" y="8124825"/>
          <p14:tracePt t="11861" x="5167313" y="8202613"/>
          <p14:tracePt t="11868" x="5205413" y="8242300"/>
          <p14:tracePt t="11878" x="5245100" y="8280400"/>
          <p14:tracePt t="11884" x="5264150" y="8299450"/>
          <p14:tracePt t="11895" x="5321300" y="8358188"/>
          <p14:tracePt t="11901" x="5341938" y="8377238"/>
          <p14:tracePt t="11908" x="5360988" y="8396288"/>
          <p14:tracePt t="11916" x="5418138" y="8415338"/>
          <p14:tracePt t="11924" x="5438775" y="8415338"/>
          <p14:tracePt t="11932" x="5476875" y="8415338"/>
          <p14:tracePt t="11940" x="5535613" y="8415338"/>
          <p14:tracePt t="11948" x="5611813" y="8415338"/>
          <p14:tracePt t="11957" x="5670550" y="8415338"/>
          <p14:tracePt t="11965" x="5748338" y="8415338"/>
          <p14:tracePt t="11973" x="5824538" y="8415338"/>
          <p14:tracePt t="11981" x="5883275" y="8415338"/>
          <p14:tracePt t="11988" x="5921375" y="8396288"/>
          <p14:tracePt t="11998" x="5961063" y="8396288"/>
          <p14:tracePt t="12053" x="5980113" y="8396288"/>
          <p14:tracePt t="12061" x="5999163" y="8358188"/>
          <p14:tracePt t="12069" x="6018213" y="8339138"/>
          <p14:tracePt t="12078" x="6037263" y="8339138"/>
          <p14:tracePt t="12084" x="6037263" y="8318500"/>
          <p14:tracePt t="12093" x="6057900" y="8299450"/>
          <p14:tracePt t="12100" x="6076950" y="8299450"/>
          <p14:tracePt t="12108" x="6076950" y="8280400"/>
          <p14:tracePt t="12141" x="6076950" y="8261350"/>
          <p14:tracePt t="12149" x="6076950" y="8242300"/>
          <p14:tracePt t="12156" x="6076950" y="8183563"/>
          <p14:tracePt t="12165" x="6076950" y="8145463"/>
          <p14:tracePt t="12172" x="6076950" y="8086725"/>
          <p14:tracePt t="12181" x="6076950" y="8067675"/>
          <p14:tracePt t="12189" x="6115050" y="7989888"/>
          <p14:tracePt t="12196" x="6115050" y="7932738"/>
          <p14:tracePt t="12205" x="6134100" y="7854950"/>
          <p14:tracePt t="12213" x="6134100" y="7835900"/>
          <p14:tracePt t="12220" x="6134100" y="7758113"/>
          <p14:tracePt t="12230" x="6173788" y="7699375"/>
          <p14:tracePt t="12236" x="6173788" y="7661275"/>
          <p14:tracePt t="12245" x="6192838" y="7602538"/>
          <p14:tracePt t="12253" x="6192838" y="7583488"/>
          <p14:tracePt t="12261" x="6211888" y="7505700"/>
          <p14:tracePt t="12268" x="6230938" y="7486650"/>
          <p14:tracePt t="12279" x="6270625" y="7370763"/>
          <p14:tracePt t="12284" x="6327775" y="7292975"/>
          <p14:tracePt t="12295" x="6367463" y="7273925"/>
          <p14:tracePt t="12300" x="6464300" y="7138988"/>
          <p14:tracePt t="12309" x="6502400" y="7119938"/>
          <p14:tracePt t="12316" x="6540500" y="7042150"/>
          <p14:tracePt t="12325" x="6540500" y="7023100"/>
          <p14:tracePt t="12333" x="6561138" y="6964363"/>
          <p14:tracePt t="12341" x="6599238" y="6945313"/>
          <p14:tracePt t="12347" x="6618288" y="6907213"/>
          <p14:tracePt t="12356" x="6637338" y="6888163"/>
          <p14:tracePt t="12364" x="6637338" y="6848475"/>
          <p14:tracePt t="12372" x="6657975" y="6829425"/>
          <p14:tracePt t="12380" x="6657975" y="6810375"/>
          <p14:tracePt t="12389" x="6657975" y="6791325"/>
          <p14:tracePt t="12397" x="6657975" y="6770688"/>
          <p14:tracePt t="12525" x="6677025" y="6770688"/>
          <p14:tracePt t="12541" x="6677025" y="6751638"/>
          <p14:tracePt t="12548" x="6696075" y="6751638"/>
          <p14:tracePt t="12556" x="6715125" y="6732588"/>
          <p14:tracePt t="12564" x="6754813" y="6732588"/>
          <p14:tracePt t="12573" x="6831013" y="6694488"/>
          <p14:tracePt t="12581" x="6870700" y="6673850"/>
          <p14:tracePt t="12589" x="7083425" y="6635750"/>
          <p14:tracePt t="12596" x="7121525" y="6635750"/>
          <p14:tracePt t="12604" x="7315200" y="6597650"/>
          <p14:tracePt t="12614" x="7489825" y="6578600"/>
          <p14:tracePt t="12620" x="7546975" y="6578600"/>
          <p14:tracePt t="12630" x="7624763" y="6578600"/>
          <p14:tracePt t="12637" x="7643813" y="6578600"/>
          <p14:tracePt t="12646" x="7662863" y="6578600"/>
          <p14:tracePt t="12933" x="7683500" y="6578600"/>
          <p14:tracePt t="12942" x="7721600" y="6578600"/>
          <p14:tracePt t="12949" x="7740650" y="6597650"/>
          <p14:tracePt t="12956" x="7837488" y="6673850"/>
          <p14:tracePt t="12964" x="7896225" y="6732588"/>
          <p14:tracePt t="12973" x="8108950" y="6867525"/>
          <p14:tracePt t="12981" x="8166100" y="6926263"/>
          <p14:tracePt t="12993" x="8380413" y="7061200"/>
          <p14:tracePt t="12995" x="8612188" y="7273925"/>
          <p14:tracePt t="13006" x="8709025" y="7332663"/>
          <p14:tracePt t="13016" x="8824913" y="7429500"/>
          <p14:tracePt t="13020" x="8883650" y="7467600"/>
          <p14:tracePt t="13028" x="9018588" y="7564438"/>
          <p14:tracePt t="13038" x="9037638" y="7583488"/>
          <p14:tracePt t="13044" x="9075738" y="7642225"/>
          <p14:tracePt t="13052" x="9134475" y="7699375"/>
          <p14:tracePt t="13060" x="9134475" y="7720013"/>
          <p14:tracePt t="13069" x="9153525" y="7739063"/>
          <p14:tracePt t="13076" x="9153525" y="7758113"/>
          <p14:tracePt t="13086" x="9172575" y="7758113"/>
          <p14:tracePt t="13092" x="9212263" y="7777163"/>
          <p14:tracePt t="13100" x="9231313" y="7815263"/>
          <p14:tracePt t="13109" x="9250363" y="7854950"/>
          <p14:tracePt t="13116" x="9250363" y="7874000"/>
          <p14:tracePt t="13125" x="9290050" y="7893050"/>
          <p14:tracePt t="13133" x="9290050" y="7932738"/>
          <p14:tracePt t="13141" x="9328150" y="7951788"/>
          <p14:tracePt t="13149" x="9347200" y="7970838"/>
          <p14:tracePt t="13181" x="9347200" y="7989888"/>
          <p14:tracePt t="13205" x="9366250" y="8008938"/>
          <p14:tracePt t="13230" x="9385300" y="8029575"/>
          <p14:tracePt t="13237" x="9385300" y="8048625"/>
          <p14:tracePt t="13245" x="9405938" y="8048625"/>
          <p14:tracePt t="13253" x="9405938" y="8086725"/>
          <p14:tracePt t="13260" x="9424988" y="8105775"/>
          <p14:tracePt t="13271" x="9424988" y="8124825"/>
          <p14:tracePt t="13276" x="9444038" y="8124825"/>
          <p14:tracePt t="13285" x="9482138" y="8145463"/>
          <p14:tracePt t="13292" x="9482138" y="8164513"/>
          <p14:tracePt t="13300" x="9502775" y="8183563"/>
          <p14:tracePt t="13485" x="9502775" y="8202613"/>
          <p14:tracePt t="13494" x="9502775" y="8261350"/>
          <p14:tracePt t="13501" x="9521825" y="8318500"/>
          <p14:tracePt t="13508" x="9578975" y="8474075"/>
          <p14:tracePt t="13516" x="9618663" y="8551863"/>
          <p14:tracePt t="13525" x="9753600" y="8802688"/>
          <p14:tracePt t="13533" x="9812338" y="8899525"/>
          <p14:tracePt t="13542" x="9928225" y="9150350"/>
          <p14:tracePt t="13549" x="9985375" y="9266238"/>
          <p14:tracePt t="13557" x="10102850" y="9537700"/>
          <p14:tracePt t="13568" x="10275888" y="9866313"/>
          <p14:tracePt t="13574" x="10334625" y="10002838"/>
          <p14:tracePt t="13580" x="10528300" y="10291763"/>
          <p14:tracePt t="13588" x="10585450" y="10350500"/>
          <p14:tracePt t="13597" x="10721975" y="10544175"/>
          <p14:tracePt t="13607" x="10779125" y="10601325"/>
          <p14:tracePt t="13612" x="10875963" y="10737850"/>
          <p14:tracePt t="13622" x="10934700" y="10795000"/>
          <p14:tracePt t="13627" x="10991850" y="10853738"/>
          <p14:tracePt t="13638" x="11010900" y="10891838"/>
          <p14:tracePt t="13643" x="11031538" y="10891838"/>
          <p14:tracePt t="13709" x="11069638" y="10891838"/>
          <p14:tracePt t="13718" x="11088688" y="10891838"/>
          <p14:tracePt t="13733" x="11107738" y="10891838"/>
          <p14:tracePt t="13741" x="11128375" y="10910888"/>
          <p14:tracePt t="13757" x="11147425" y="10910888"/>
          <p14:tracePt t="13765" x="11147425" y="10950575"/>
          <p14:tracePt t="13775" x="11166475" y="10950575"/>
          <p14:tracePt t="13781" x="11185525" y="10969625"/>
          <p14:tracePt t="13807" x="11185525" y="10988675"/>
          <p14:tracePt t="14262" x="11166475" y="10988675"/>
          <p14:tracePt t="14277" x="11166475" y="10969625"/>
          <p14:tracePt t="14285" x="11147425" y="10969625"/>
          <p14:tracePt t="14293" x="11147425" y="10931525"/>
          <p14:tracePt t="14302" x="11128375" y="10931525"/>
          <p14:tracePt t="14318" x="11128375" y="10910888"/>
          <p14:tracePt t="14325" x="11128375" y="10891838"/>
          <p14:tracePt t="14334" x="11107738" y="10891838"/>
          <p14:tracePt t="14349" x="11107738" y="10872788"/>
          <p14:tracePt t="14357" x="11088688" y="10872788"/>
          <p14:tracePt t="14798" x="11088688" y="10853738"/>
          <p14:tracePt t="14805" x="11050588" y="10853738"/>
          <p14:tracePt t="14813" x="11050588" y="10834688"/>
          <p14:tracePt t="14820" x="11050588" y="10814050"/>
          <p14:tracePt t="14828" x="11031538" y="10814050"/>
          <p14:tracePt t="14839" x="11031538" y="10775950"/>
          <p14:tracePt t="14844" x="11010900" y="10756900"/>
          <p14:tracePt t="14852" x="10991850" y="10756900"/>
          <p14:tracePt t="14861" x="10972800" y="10737850"/>
          <p14:tracePt t="14871" x="10953750" y="10717213"/>
          <p14:tracePt t="14876" x="10934700" y="10698163"/>
          <p14:tracePt t="14886" x="10895013" y="10679113"/>
          <p14:tracePt t="14892" x="10837863" y="10621963"/>
          <p14:tracePt t="14903" x="10798175" y="10601325"/>
          <p14:tracePt t="14908" x="10760075" y="10544175"/>
          <p14:tracePt t="14918" x="10663238" y="10466388"/>
          <p14:tracePt t="14924" x="10644188" y="10447338"/>
          <p14:tracePt t="14933" x="10604500" y="10407650"/>
          <p14:tracePt t="14939" x="10566400" y="10407650"/>
          <p14:tracePt t="14948" x="10528300" y="10388600"/>
          <p14:tracePt t="14956" x="10509250" y="10388600"/>
          <p14:tracePt t="14965" x="10450513" y="10369550"/>
          <p14:tracePt t="14971" x="10412413" y="10350500"/>
          <p14:tracePt t="14981" x="10372725" y="10350500"/>
          <p14:tracePt t="14987" x="10353675" y="10350500"/>
          <p14:tracePt t="14996" x="10334625" y="10312400"/>
          <p14:tracePt t="15005" x="10315575" y="10312400"/>
          <p14:tracePt t="15013" x="10294938" y="10291763"/>
          <p14:tracePt t="15020" x="10275888" y="10291763"/>
          <p14:tracePt t="15028" x="10256838" y="10291763"/>
          <p14:tracePt t="15053" x="10218738" y="10291763"/>
          <p14:tracePt t="15141" x="10198100" y="10272713"/>
          <p14:tracePt t="15341" x="10179050" y="10272713"/>
          <p14:tracePt t="15469" x="10198100" y="10272713"/>
          <p14:tracePt t="15478" x="10237788" y="10272713"/>
          <p14:tracePt t="15495" x="10256838" y="10272713"/>
          <p14:tracePt t="15501" x="10275888" y="10272713"/>
          <p14:tracePt t="15510" x="10294938" y="10272713"/>
          <p14:tracePt t="15517" x="10315575" y="10272713"/>
          <p14:tracePt t="15525" x="10334625" y="10272713"/>
          <p14:tracePt t="15541" x="10353675" y="10272713"/>
          <p14:tracePt t="15549" x="10391775" y="10272713"/>
          <p14:tracePt t="15557" x="10412413" y="10272713"/>
          <p14:tracePt t="15565" x="10431463" y="10272713"/>
          <p14:tracePt t="15573" x="10450513" y="10272713"/>
          <p14:tracePt t="15581" x="10469563" y="10272713"/>
          <p14:tracePt t="15597" x="10469563" y="10291763"/>
          <p14:tracePt t="15605" x="10488613" y="10291763"/>
          <p14:tracePt t="15645" x="10509250" y="10291763"/>
          <p14:tracePt t="15677" x="10509250" y="10331450"/>
          <p14:tracePt t="15694" x="10509250" y="10350500"/>
          <p14:tracePt t="15702" x="10509250" y="10369550"/>
          <p14:tracePt t="15709" x="10509250" y="10388600"/>
          <p14:tracePt t="15725" x="10547350" y="10388600"/>
          <p14:tracePt t="15732" x="10547350" y="10407650"/>
          <p14:tracePt t="15741" x="10547350" y="10428288"/>
          <p14:tracePt t="15748" x="10566400" y="10447338"/>
          <p14:tracePt t="15757" x="10566400" y="10485438"/>
          <p14:tracePt t="15765" x="10585450" y="10485438"/>
          <p14:tracePt t="15773" x="10625138" y="10525125"/>
          <p14:tracePt t="15780" x="10625138" y="10544175"/>
          <p14:tracePt t="15788" x="10663238" y="10563225"/>
          <p14:tracePt t="15798" x="10701338" y="10601325"/>
          <p14:tracePt t="15804" x="10701338" y="10621963"/>
          <p14:tracePt t="15814" x="10760075" y="10641013"/>
          <p14:tracePt t="15821" x="10779125" y="10641013"/>
          <p14:tracePt t="15869" x="10798175" y="10660063"/>
          <p14:tracePt t="15885" x="10798175" y="10679113"/>
          <p14:tracePt t="15895" x="10818813" y="10679113"/>
          <p14:tracePt t="15901" x="10837863" y="10698163"/>
          <p14:tracePt t="15909" x="10856913" y="10737850"/>
          <p14:tracePt t="15933" x="10875963" y="10756900"/>
          <p14:tracePt t="15981" x="10875963" y="10775950"/>
          <p14:tracePt t="16005" x="10875963" y="10795000"/>
          <p14:tracePt t="16013" x="10915650" y="10795000"/>
          <p14:tracePt t="16036" x="10915650" y="10814050"/>
          <p14:tracePt t="16069" x="10895013" y="10834688"/>
          <p14:tracePt t="16093" x="10875963" y="10834688"/>
          <p14:tracePt t="16102" x="10875963" y="10853738"/>
          <p14:tracePt t="16141" x="10875963" y="10891838"/>
          <p14:tracePt t="16150" x="10875963" y="10910888"/>
          <p14:tracePt t="16157" x="10875963" y="10931525"/>
          <p14:tracePt t="16164" x="10875963" y="10950575"/>
          <p14:tracePt t="16182" x="10875963" y="10969625"/>
          <p14:tracePt t="16269" x="10875963" y="10988675"/>
          <p14:tracePt t="16790" x="10856913" y="10988675"/>
          <p14:tracePt t="16829" x="10837863" y="10988675"/>
          <p14:tracePt t="17182" x="10818813" y="10988675"/>
          <p14:tracePt t="18029" x="10818813" y="11007725"/>
          <p14:tracePt t="18037" x="10798175" y="11007725"/>
          <p14:tracePt t="18061" x="10779125" y="11007725"/>
          <p14:tracePt t="18070" x="10779125" y="11026775"/>
          <p14:tracePt t="18077" x="10721975" y="11026775"/>
          <p14:tracePt t="18084" x="10701338" y="11026775"/>
          <p14:tracePt t="18094" x="10682288" y="11066463"/>
          <p14:tracePt t="18102" x="10625138" y="11085513"/>
          <p14:tracePt t="18109" x="10585450" y="11085513"/>
          <p14:tracePt t="18119" x="10528300" y="11104563"/>
          <p14:tracePt t="18126" x="10469563" y="11104563"/>
          <p14:tracePt t="18134" x="10391775" y="11144250"/>
          <p14:tracePt t="18140" x="10372725" y="11163300"/>
          <p14:tracePt t="18150" x="10294938" y="11163300"/>
          <p14:tracePt t="18156" x="10275888" y="11163300"/>
          <p14:tracePt t="18167" x="10218738" y="11182350"/>
          <p14:tracePt t="18172" x="10140950" y="11182350"/>
          <p14:tracePt t="18182" x="10121900" y="11182350"/>
          <p14:tracePt t="18188" x="10082213" y="11182350"/>
          <p14:tracePt t="18197" x="10025063" y="11182350"/>
          <p14:tracePt t="18205" x="9966325" y="11201400"/>
          <p14:tracePt t="18212" x="9928225" y="11201400"/>
          <p14:tracePt t="18221" x="9869488" y="11241088"/>
          <p14:tracePt t="18229" x="9791700" y="11241088"/>
          <p14:tracePt t="18236" x="9772650" y="11241088"/>
          <p14:tracePt t="18245" x="9715500" y="11260138"/>
          <p14:tracePt t="18252" x="9675813" y="11260138"/>
          <p14:tracePt t="18261" x="9618663" y="11279188"/>
          <p14:tracePt t="18268" x="9599613" y="11279188"/>
          <p14:tracePt t="18275" x="9578975" y="11317288"/>
          <p14:tracePt t="18284" x="9540875" y="11336338"/>
          <p14:tracePt t="18293" x="9521825" y="11336338"/>
          <p14:tracePt t="18302" x="9502775" y="11356975"/>
          <p14:tracePt t="18309" x="9482138" y="11356975"/>
          <p14:tracePt t="18319" x="9463088" y="11395075"/>
          <p14:tracePt t="18325" x="9444038" y="11395075"/>
          <p14:tracePt t="18334" x="9424988" y="11433175"/>
          <p14:tracePt t="18340" x="9385300" y="11453813"/>
          <p14:tracePt t="18348" x="9366250" y="11472863"/>
          <p14:tracePt t="18355" x="9347200" y="11491913"/>
          <p14:tracePt t="18365" x="9328150" y="11491913"/>
          <p14:tracePt t="18372" x="9328150" y="11510963"/>
          <p14:tracePt t="18382" x="9309100" y="11510963"/>
          <p14:tracePt t="18388" x="9290050" y="11530013"/>
          <p14:tracePt t="18397" x="9290050" y="11550650"/>
          <p14:tracePt t="18405" x="9231313" y="11588750"/>
          <p14:tracePt t="18413" x="9231313" y="11607800"/>
          <p14:tracePt t="18420" x="9193213" y="11626850"/>
          <p14:tracePt t="18428" x="9134475" y="11685588"/>
          <p14:tracePt t="18437" x="9075738" y="11704638"/>
          <p14:tracePt t="18444" x="9018588" y="11763375"/>
          <p14:tracePt t="18452" x="8999538" y="11782425"/>
          <p14:tracePt t="18460" x="8921750" y="11839575"/>
          <p14:tracePt t="18468" x="8902700" y="11860213"/>
          <p14:tracePt t="18477" x="8863013" y="11879263"/>
          <p14:tracePt t="18486" x="8863013" y="11898313"/>
          <p14:tracePt t="18493" x="8805863" y="11936413"/>
          <p14:tracePt t="18500" x="8786813" y="11955463"/>
          <p14:tracePt t="18509" x="8766175" y="11976100"/>
          <p14:tracePt t="18519" x="8709025" y="11995150"/>
          <p14:tracePt t="18523" x="8689975" y="11995150"/>
          <p14:tracePt t="18532" x="8650288" y="12052300"/>
          <p14:tracePt t="18540" x="8612188" y="12072938"/>
          <p14:tracePt t="18548" x="8572500" y="12091988"/>
          <p14:tracePt t="18556" x="8456613" y="12149138"/>
          <p14:tracePt t="18565" x="8418513" y="12168188"/>
          <p14:tracePt t="18572" x="8340725" y="12207875"/>
          <p14:tracePt t="18582" x="8302625" y="12207875"/>
          <p14:tracePt t="18588" x="8205788" y="12265025"/>
          <p14:tracePt t="18596" x="8166100" y="12285663"/>
          <p14:tracePt t="18604" x="8050213" y="12323763"/>
          <p14:tracePt t="18612" x="7953375" y="12342813"/>
          <p14:tracePt t="18621" x="7934325" y="12342813"/>
          <p14:tracePt t="18629" x="7896225" y="12361863"/>
          <p14:tracePt t="18636" x="7856538" y="12382500"/>
          <p14:tracePt t="18644" x="7780338" y="12420600"/>
          <p14:tracePt t="18652" x="7759700" y="12420600"/>
          <p14:tracePt t="18660" x="7662863" y="12420600"/>
          <p14:tracePt t="18668" x="7624763" y="12420600"/>
          <p14:tracePt t="18677" x="7567613" y="12439650"/>
          <p14:tracePt t="18686" x="7450138" y="12439650"/>
          <p14:tracePt t="18692" x="7431088" y="12458700"/>
          <p14:tracePt t="18701" x="7315200" y="12458700"/>
          <p14:tracePt t="18708" x="7296150" y="12458700"/>
          <p14:tracePt t="18718" x="7256463" y="12477750"/>
          <p14:tracePt t="18724" x="7199313" y="12477750"/>
          <p14:tracePt t="18734" x="7140575" y="12517438"/>
          <p14:tracePt t="18741" x="7121525" y="12517438"/>
          <p14:tracePt t="18750" x="7083425" y="12517438"/>
          <p14:tracePt t="18756" x="7064375" y="12517438"/>
          <p14:tracePt t="18765" x="7043738" y="12517438"/>
          <p14:tracePt t="18893" x="7005638" y="12517438"/>
          <p14:tracePt t="18957" x="6986588" y="12517438"/>
          <p14:tracePt t="19045" x="6967538" y="12536488"/>
          <p14:tracePt t="19054" x="6967538" y="12555538"/>
          <p14:tracePt t="19061" x="6967538" y="12574588"/>
          <p14:tracePt t="19068" x="6967538" y="12595225"/>
          <p14:tracePt t="19076" x="6946900" y="12595225"/>
          <p14:tracePt t="19085" x="6946900" y="12652375"/>
          <p14:tracePt t="19093" x="6946900" y="12671425"/>
          <p14:tracePt t="19102" x="6946900" y="12711113"/>
          <p14:tracePt t="19109" x="6946900" y="12749213"/>
          <p14:tracePt t="19119" x="6927850" y="12768263"/>
          <p14:tracePt t="19125" x="6927850" y="12787313"/>
          <p14:tracePt t="19134" x="6927850" y="12807950"/>
          <p14:tracePt t="19141" x="6908800" y="12827000"/>
          <p14:tracePt t="19150" x="6908800" y="12846050"/>
          <p14:tracePt t="19156" x="6889750" y="12846050"/>
          <p14:tracePt t="19165" x="6889750" y="12865100"/>
          <p14:tracePt t="19172" x="6889750" y="12884150"/>
          <p14:tracePt t="19185" x="6889750" y="12923838"/>
          <p14:tracePt t="19198" x="6889750" y="12942888"/>
          <p14:tracePt t="19206" x="6889750" y="12961938"/>
          <p14:tracePt t="19214" x="6889750" y="12980988"/>
          <p14:tracePt t="19229" x="6889750" y="13001625"/>
          <p14:tracePt t="19237" x="6870700" y="13001625"/>
          <p14:tracePt t="19269" x="6870700" y="13020675"/>
          <p14:tracePt t="19293" x="6831013" y="13020675"/>
          <p14:tracePt t="19309" x="6831013" y="13039725"/>
          <p14:tracePt t="19319" x="6811963" y="13077825"/>
          <p14:tracePt t="19323" x="6792913" y="13077825"/>
          <p14:tracePt t="19341" x="6773863" y="13077825"/>
          <p14:tracePt t="19350" x="6773863" y="13096875"/>
          <p14:tracePt t="19366" x="6754813" y="13096875"/>
          <p14:tracePt t="19389" x="6734175" y="13096875"/>
          <p14:tracePt t="19405" x="6715125" y="13096875"/>
          <p14:tracePt t="19413" x="6715125" y="13117513"/>
          <p14:tracePt t="19421" x="6677025" y="13117513"/>
          <p14:tracePt t="19429" x="6657975" y="13117513"/>
          <p14:tracePt t="19436" x="6657975" y="13136563"/>
          <p14:tracePt t="19444" x="6637338" y="13136563"/>
          <p14:tracePt t="19453" x="6637338" y="13155613"/>
          <p14:tracePt t="19477" x="6618288" y="13174663"/>
          <p14:tracePt t="19493" x="6599238" y="13193713"/>
          <p14:tracePt t="19589" x="6599238" y="13233400"/>
          <p14:tracePt t="19621" x="6599238" y="13252450"/>
          <p14:tracePt t="19637" x="6580188" y="13252450"/>
          <p14:tracePt t="19646" x="6580188" y="13271500"/>
          <p14:tracePt t="20861" x="6580188" y="13290550"/>
          <p14:tracePt t="20878" x="6580188" y="13311188"/>
          <p14:tracePt t="20886" x="6580188" y="13330238"/>
          <p14:tracePt t="20909" x="6580188" y="13349288"/>
          <p14:tracePt t="20973" x="6580188" y="13387388"/>
          <p14:tracePt t="20997" x="6599238" y="13387388"/>
          <p14:tracePt t="21005" x="6599238" y="13406438"/>
          <p14:tracePt t="21045" x="6599238" y="13427075"/>
          <p14:tracePt t="21110" x="6599238" y="13446125"/>
          <p14:tracePt t="21117" x="6618288" y="13446125"/>
          <p14:tracePt t="21173" x="6618288" y="13465175"/>
          <p14:tracePt t="21550" x="6637338" y="13465175"/>
          <p14:tracePt t="21629" x="6657975" y="13465175"/>
          <p14:tracePt t="21653" x="6696075" y="13465175"/>
          <p14:tracePt t="21669" x="6715125" y="13465175"/>
          <p14:tracePt t="21685" x="6734175" y="13465175"/>
          <p14:tracePt t="21701" x="6754813" y="13465175"/>
          <p14:tracePt t="21709" x="6754813" y="13446125"/>
          <p14:tracePt t="21716" x="6773863" y="13446125"/>
          <p14:tracePt t="21749" x="6792913" y="13446125"/>
          <p14:tracePt t="21758" x="6811963" y="13427075"/>
          <p14:tracePt t="21774" x="6850063" y="13427075"/>
          <p14:tracePt t="21780" x="6870700" y="13427075"/>
          <p14:tracePt t="21788" x="6889750" y="13406438"/>
          <p14:tracePt t="21796" x="6908800" y="13406438"/>
          <p14:tracePt t="21805" x="6927850" y="13406438"/>
          <p14:tracePt t="21813" x="6927850" y="13368338"/>
          <p14:tracePt t="21821" x="6986588" y="13368338"/>
          <p14:tracePt t="21829" x="6986588" y="13349288"/>
          <p14:tracePt t="21839" x="7005638" y="13349288"/>
          <p14:tracePt t="21844" x="7024688" y="13349288"/>
          <p14:tracePt t="21854" x="7024688" y="13330238"/>
          <p14:tracePt t="21862" x="7043738" y="13330238"/>
          <p14:tracePt t="21876" x="7064375" y="13330238"/>
          <p14:tracePt t="21925" x="7064375" y="13311188"/>
          <p14:tracePt t="21949" x="7064375" y="13290550"/>
          <p14:tracePt t="21965" x="7064375" y="13271500"/>
          <p14:tracePt t="21981" x="7064375" y="13252450"/>
          <p14:tracePt t="21997" x="7064375" y="13214350"/>
          <p14:tracePt t="22021" x="7064375" y="13193713"/>
          <p14:tracePt t="22030" x="7064375" y="13174663"/>
          <p14:tracePt t="22045" x="7064375" y="13155613"/>
          <p14:tracePt t="22055" x="7064375" y="13136563"/>
          <p14:tracePt t="22060" x="7043738" y="13136563"/>
          <p14:tracePt t="22070" x="7043738" y="13117513"/>
          <p14:tracePt t="22077" x="7043738" y="13096875"/>
          <p14:tracePt t="22086" x="7043738" y="13058775"/>
          <p14:tracePt t="22093" x="7024688" y="13039725"/>
          <p14:tracePt t="22101" x="7024688" y="13020675"/>
          <p14:tracePt t="22109" x="7024688" y="13001625"/>
          <p14:tracePt t="22118" x="7005638" y="12980988"/>
          <p14:tracePt t="22124" x="7005638" y="12961938"/>
          <p14:tracePt t="22142" x="7005638" y="12942888"/>
          <p14:tracePt t="22164" x="7005638" y="12904788"/>
          <p14:tracePt t="22269" x="7005638" y="12923838"/>
          <p14:tracePt t="22277" x="7005638" y="12942888"/>
          <p14:tracePt t="22286" x="7005638" y="12961938"/>
          <p14:tracePt t="22292" x="7005638" y="12980988"/>
          <p14:tracePt t="22301" x="7005638" y="13001625"/>
          <p14:tracePt t="22309" x="7005638" y="13020675"/>
          <p14:tracePt t="22315" x="7005638" y="13077825"/>
          <p14:tracePt t="22324" x="7005638" y="13096875"/>
          <p14:tracePt t="22332" x="7005638" y="13117513"/>
          <p14:tracePt t="22341" x="7005638" y="13136563"/>
          <p14:tracePt t="22349" x="7005638" y="13155613"/>
          <p14:tracePt t="22356" x="7005638" y="13174663"/>
          <p14:tracePt t="22365" x="7005638" y="13214350"/>
          <p14:tracePt t="22375" x="7005638" y="13233400"/>
          <p14:tracePt t="22389" x="7005638" y="13252450"/>
          <p14:tracePt t="22708" x="7005638" y="13233400"/>
          <p14:tracePt t="22725" x="7005638" y="13193713"/>
          <p14:tracePt t="22751" x="7005638" y="13174663"/>
          <p14:tracePt t="22877" x="7005638" y="13155613"/>
          <p14:tracePt t="23438" x="7005638" y="13174663"/>
          <p14:tracePt t="23469" x="7005638" y="13214350"/>
          <p14:tracePt t="23501" x="7005638" y="13233400"/>
          <p14:tracePt t="23557" x="7005638" y="13252450"/>
          <p14:tracePt t="23693" x="6967538" y="13252450"/>
          <p14:tracePt t="27158" x="6967538" y="13214350"/>
          <p14:tracePt t="27166" x="6967538" y="13193713"/>
          <p14:tracePt t="27173" x="6967538" y="13174663"/>
          <p14:tracePt t="27181" x="6967538" y="13096875"/>
          <p14:tracePt t="27188" x="6967538" y="12942888"/>
          <p14:tracePt t="27196" x="6967538" y="12865100"/>
          <p14:tracePt t="27205" x="6908800" y="12536488"/>
          <p14:tracePt t="27212" x="6870700" y="12420600"/>
          <p14:tracePt t="27221" x="6831013" y="12052300"/>
          <p14:tracePt t="27231" x="6792913" y="11936413"/>
          <p14:tracePt t="27237" x="6754813" y="11666538"/>
          <p14:tracePt t="27245" x="6734175" y="11588750"/>
          <p14:tracePt t="27252" x="6696075" y="11336338"/>
          <p14:tracePt t="27261" x="6657975" y="11085513"/>
          <p14:tracePt t="27269" x="6637338" y="10988675"/>
          <p14:tracePt t="27277" x="6561138" y="10795000"/>
          <p14:tracePt t="27284" x="6502400" y="10698163"/>
          <p14:tracePt t="27297" x="6443663" y="10504488"/>
          <p14:tracePt t="27300" x="6405563" y="10407650"/>
          <p14:tracePt t="27308" x="6348413" y="10253663"/>
          <p14:tracePt t="27316" x="6270625" y="10079038"/>
          <p14:tracePt t="27324" x="6251575" y="10021888"/>
          <p14:tracePt t="27332" x="6192838" y="9866313"/>
          <p14:tracePt t="27341" x="6192838" y="9769475"/>
          <p14:tracePt t="27347" x="6115050" y="9653588"/>
          <p14:tracePt t="27356" x="6115050" y="9575800"/>
          <p14:tracePt t="27363" x="6096000" y="9402763"/>
          <p14:tracePt t="27372" x="6096000" y="9363075"/>
          <p14:tracePt t="27380" x="6096000" y="9209088"/>
          <p14:tracePt t="27389" x="6096000" y="9093200"/>
          <p14:tracePt t="27397" x="6096000" y="9015413"/>
          <p14:tracePt t="27404" x="6096000" y="8880475"/>
          <p14:tracePt t="27413" x="6134100" y="8840788"/>
          <p14:tracePt t="27421" x="6154738" y="8743950"/>
          <p14:tracePt t="27430" x="6173788" y="8705850"/>
          <p14:tracePt t="27437" x="6211888" y="8570913"/>
          <p14:tracePt t="27445" x="6270625" y="8493125"/>
          <p14:tracePt t="27452" x="6270625" y="8434388"/>
          <p14:tracePt t="27463" x="6327775" y="8358188"/>
          <p14:tracePt t="27468" x="6327775" y="8339138"/>
          <p14:tracePt t="27479" x="6327775" y="8242300"/>
          <p14:tracePt t="27485" x="6327775" y="8183563"/>
          <p14:tracePt t="27492" x="6348413" y="8105775"/>
          <p14:tracePt t="27500" x="6348413" y="8048625"/>
          <p14:tracePt t="27510" x="6348413" y="7989888"/>
          <p14:tracePt t="27516" x="6348413" y="7912100"/>
          <p14:tracePt t="27525" x="6327775" y="7893050"/>
          <p14:tracePt t="27533" x="6327775" y="7835900"/>
          <p14:tracePt t="27540" x="6308725" y="7815263"/>
          <p14:tracePt t="27548" x="6289675" y="7796213"/>
          <p14:tracePt t="27557" x="6289675" y="7777163"/>
          <p14:tracePt t="27573" x="6289675" y="7758113"/>
          <p14:tracePt t="27580" x="6270625" y="7758113"/>
          <p14:tracePt t="27597" x="6230938" y="7758113"/>
          <p14:tracePt t="27606" x="6211888" y="7758113"/>
          <p14:tracePt t="27612" x="6173788" y="7739063"/>
          <p14:tracePt t="27620" x="6154738" y="7739063"/>
          <p14:tracePt t="27629" x="6115050" y="7739063"/>
          <p14:tracePt t="27637" x="6057900" y="7680325"/>
          <p14:tracePt t="27647" x="5921375" y="7623175"/>
          <p14:tracePt t="27653" x="5902325" y="7623175"/>
          <p14:tracePt t="27663" x="5786438" y="7564438"/>
          <p14:tracePt t="27667" x="5767388" y="7545388"/>
          <p14:tracePt t="27677" x="5689600" y="7526338"/>
          <p14:tracePt t="27684" x="5651500" y="7486650"/>
          <p14:tracePt t="27692" x="5554663" y="7429500"/>
          <p14:tracePt t="27701" x="5476875" y="7410450"/>
          <p14:tracePt t="27710" x="5457825" y="7389813"/>
          <p14:tracePt t="27716" x="5418138" y="7389813"/>
          <p14:tracePt t="27724" x="5399088" y="7389813"/>
          <p14:tracePt t="27740" x="5380038" y="7389813"/>
          <p14:tracePt t="27757" x="5360988" y="7389813"/>
          <p14:tracePt t="27772" x="5341938" y="7389813"/>
          <p14:tracePt t="27781" x="5321300" y="7389813"/>
          <p14:tracePt t="27789" x="5264150" y="7389813"/>
          <p14:tracePt t="27797" x="5224463" y="7410450"/>
          <p14:tracePt t="27805" x="5129213" y="7467600"/>
          <p14:tracePt t="27814" x="5070475" y="7505700"/>
          <p14:tracePt t="27820" x="4954588" y="7526338"/>
          <p14:tracePt t="27832" x="4876800" y="7583488"/>
          <p14:tracePt t="27836" x="4818063" y="7642225"/>
          <p14:tracePt t="27846" x="4799013" y="7642225"/>
          <p14:tracePt t="27853" x="4779963" y="7661275"/>
          <p14:tracePt t="27862" x="4741863" y="7680325"/>
          <p14:tracePt t="27868" x="4722813" y="7699375"/>
          <p14:tracePt t="27877" x="4702175" y="7739063"/>
          <p14:tracePt t="27883" x="4702175" y="7758113"/>
          <p14:tracePt t="27892" x="4683125" y="7777163"/>
          <p14:tracePt t="27900" x="4664075" y="7815263"/>
          <p14:tracePt t="27910" x="4664075" y="7835900"/>
          <p14:tracePt t="27916" x="4664075" y="7893050"/>
          <p14:tracePt t="27925" x="4664075" y="7912100"/>
          <p14:tracePt t="27933" x="4664075" y="7989888"/>
          <p14:tracePt t="27940" x="4664075" y="8008938"/>
          <p14:tracePt t="27948" x="4664075" y="8086725"/>
          <p14:tracePt t="27956" x="4664075" y="8124825"/>
          <p14:tracePt t="27965" x="4664075" y="8183563"/>
          <p14:tracePt t="27973" x="4664075" y="8202613"/>
          <p14:tracePt t="27980" x="4664075" y="8221663"/>
          <p14:tracePt t="27988" x="4664075" y="8280400"/>
          <p14:tracePt t="27998" x="4664075" y="8299450"/>
          <p14:tracePt t="28004" x="4664075" y="8318500"/>
          <p14:tracePt t="28013" x="4664075" y="8339138"/>
          <p14:tracePt t="28021" x="4664075" y="8358188"/>
          <p14:tracePt t="28030" x="4664075" y="8377238"/>
          <p14:tracePt t="28037" x="4664075" y="8396288"/>
          <p14:tracePt t="28053" x="4664075" y="8434388"/>
          <p14:tracePt t="28061" x="4683125" y="8455025"/>
          <p14:tracePt t="28069" x="4702175" y="8474075"/>
          <p14:tracePt t="28078" x="4722813" y="8493125"/>
          <p14:tracePt t="28084" x="4760913" y="8512175"/>
          <p14:tracePt t="28094" x="4818063" y="8570913"/>
          <p14:tracePt t="28099" x="4876800" y="8628063"/>
          <p14:tracePt t="28108" x="4935538" y="8647113"/>
          <p14:tracePt t="28116" x="5032375" y="8705850"/>
          <p14:tracePt t="28123" x="5070475" y="8764588"/>
          <p14:tracePt t="28132" x="5205413" y="8821738"/>
          <p14:tracePt t="28140" x="5224463" y="8840788"/>
          <p14:tracePt t="28149" x="5321300" y="8899525"/>
          <p14:tracePt t="28157" x="5418138" y="8956675"/>
          <p14:tracePt t="28163" x="5438775" y="8956675"/>
          <p14:tracePt t="28172" x="5495925" y="8977313"/>
          <p14:tracePt t="28182" x="5514975" y="8977313"/>
          <p14:tracePt t="28188" x="5535613" y="8977313"/>
          <p14:tracePt t="28196" x="5554663" y="8977313"/>
          <p14:tracePt t="28204" x="5573713" y="8977313"/>
          <p14:tracePt t="28212" x="5592763" y="8977313"/>
          <p14:tracePt t="28220" x="5611813" y="8977313"/>
          <p14:tracePt t="28230" x="5670550" y="8977313"/>
          <p14:tracePt t="28237" x="5689600" y="8977313"/>
          <p14:tracePt t="28247" x="5727700" y="8977313"/>
          <p14:tracePt t="28253" x="5767388" y="8977313"/>
          <p14:tracePt t="28262" x="5786438" y="8977313"/>
          <p14:tracePt t="28269" x="5805488" y="8977313"/>
          <p14:tracePt t="28277" x="5824538" y="8977313"/>
          <p14:tracePt t="28284" x="5864225" y="8977313"/>
          <p14:tracePt t="28293" x="5902325" y="8977313"/>
          <p14:tracePt t="28300" x="5942013" y="8977313"/>
          <p14:tracePt t="28311" x="5961063" y="8977313"/>
          <p14:tracePt t="28317" x="5980113" y="8956675"/>
          <p14:tracePt t="28325" x="5999163" y="8937625"/>
          <p14:tracePt t="28333" x="6057900" y="8899525"/>
          <p14:tracePt t="28341" x="6076950" y="8899525"/>
          <p14:tracePt t="28348" x="6096000" y="8880475"/>
          <p14:tracePt t="28356" x="6115050" y="8840788"/>
          <p14:tracePt t="28365" x="6154738" y="8840788"/>
          <p14:tracePt t="28373" x="6173788" y="8783638"/>
          <p14:tracePt t="28381" x="6173788" y="8764588"/>
          <p14:tracePt t="28389" x="6173788" y="8686800"/>
          <p14:tracePt t="28395" x="6173788" y="8667750"/>
          <p14:tracePt t="28404" x="6192838" y="8628063"/>
          <p14:tracePt t="28415" x="6192838" y="8531225"/>
          <p14:tracePt t="28420" x="6192838" y="8512175"/>
          <p14:tracePt t="28430" x="6192838" y="8474075"/>
          <p14:tracePt t="28436" x="6192838" y="8415338"/>
          <p14:tracePt t="28446" x="6154738" y="8358188"/>
          <p14:tracePt t="28453" x="6154738" y="8339138"/>
          <p14:tracePt t="28462" x="6154738" y="8261350"/>
          <p14:tracePt t="28468" x="6154738" y="8221663"/>
          <p14:tracePt t="28478" x="6134100" y="8202613"/>
          <p14:tracePt t="28484" x="6134100" y="8124825"/>
          <p14:tracePt t="28492" x="6134100" y="8067675"/>
          <p14:tracePt t="28501" x="6134100" y="7989888"/>
          <p14:tracePt t="28510" x="6134100" y="7970838"/>
          <p14:tracePt t="28517" x="6134100" y="7893050"/>
          <p14:tracePt t="28526" x="6134100" y="7874000"/>
          <p14:tracePt t="28533" x="6115050" y="7854950"/>
          <p14:tracePt t="28541" x="6115050" y="7796213"/>
          <p14:tracePt t="28549" x="6096000" y="7777163"/>
          <p14:tracePt t="28557" x="6096000" y="7758113"/>
          <p14:tracePt t="28565" x="6096000" y="7739063"/>
          <p14:tracePt t="28573" x="6076950" y="7720013"/>
          <p14:tracePt t="28581" x="6057900" y="7699375"/>
          <p14:tracePt t="28589" x="6037263" y="7680325"/>
          <p14:tracePt t="28598" x="5999163" y="7623175"/>
          <p14:tracePt t="28605" x="5980113" y="7623175"/>
          <p14:tracePt t="28614" x="5961063" y="7602538"/>
          <p14:tracePt t="28620" x="5942013" y="7602538"/>
          <p14:tracePt t="28627" x="5883275" y="7545388"/>
          <p14:tracePt t="28637" x="5864225" y="7545388"/>
          <p14:tracePt t="28646" x="5824538" y="7526338"/>
          <p14:tracePt t="28653" x="5805488" y="7526338"/>
          <p14:tracePt t="28660" x="5748338" y="7505700"/>
          <p14:tracePt t="28668" x="5727700" y="7505700"/>
          <p14:tracePt t="28676" x="5708650" y="7486650"/>
          <p14:tracePt t="28684" x="5651500" y="7448550"/>
          <p14:tracePt t="28693" x="5630863" y="7448550"/>
          <p14:tracePt t="28702" x="5611813" y="7448550"/>
          <p14:tracePt t="28710" x="5592763" y="7448550"/>
          <p14:tracePt t="28716" x="5535613" y="7429500"/>
          <p14:tracePt t="28725" x="5514975" y="7429500"/>
          <p14:tracePt t="28733" x="5495925" y="7429500"/>
          <p14:tracePt t="28741" x="5476875" y="7429500"/>
          <p14:tracePt t="28749" x="5457825" y="7429500"/>
          <p14:tracePt t="28757" x="5438775" y="7429500"/>
          <p14:tracePt t="28765" x="5380038" y="7429500"/>
          <p14:tracePt t="28773" x="5360988" y="7429500"/>
          <p14:tracePt t="28781" x="5341938" y="7429500"/>
          <p14:tracePt t="28789" x="5321300" y="7429500"/>
          <p14:tracePt t="28798" x="5264150" y="7429500"/>
          <p14:tracePt t="28804" x="5245100" y="7429500"/>
          <p14:tracePt t="28814" x="5224463" y="7429500"/>
          <p14:tracePt t="28820" x="5205413" y="7429500"/>
          <p14:tracePt t="28828" x="5186363" y="7429500"/>
          <p14:tracePt t="28837" x="5167313" y="7448550"/>
          <p14:tracePt t="28845" x="5148263" y="7486650"/>
          <p14:tracePt t="28852" x="5108575" y="7486650"/>
          <p14:tracePt t="28863" x="5089525" y="7505700"/>
          <p14:tracePt t="28869" x="5070475" y="7526338"/>
          <p14:tracePt t="28880" x="5051425" y="7545388"/>
          <p14:tracePt t="28885" x="5051425" y="7564438"/>
          <p14:tracePt t="28893" x="5032375" y="7564438"/>
          <p14:tracePt t="28901" x="4973638" y="7623175"/>
          <p14:tracePt t="28910" x="4973638" y="7642225"/>
          <p14:tracePt t="28916" x="4954588" y="7661275"/>
          <p14:tracePt t="28924" x="4914900" y="7720013"/>
          <p14:tracePt t="28933" x="4914900" y="7739063"/>
          <p14:tracePt t="28940" x="4914900" y="7777163"/>
          <p14:tracePt t="28949" x="4876800" y="7835900"/>
          <p14:tracePt t="28958" x="4876800" y="7874000"/>
          <p14:tracePt t="28965" x="4876800" y="7932738"/>
          <p14:tracePt t="28973" x="4876800" y="8008938"/>
          <p14:tracePt t="28980" x="4876800" y="8067675"/>
          <p14:tracePt t="28988" x="4876800" y="8183563"/>
          <p14:tracePt t="28997" x="4935538" y="8339138"/>
          <p14:tracePt t="29004" x="4954588" y="8396288"/>
          <p14:tracePt t="29011" x="5011738" y="8512175"/>
          <p14:tracePt t="29020" x="5070475" y="8570913"/>
          <p14:tracePt t="29029" x="5167313" y="8743950"/>
          <p14:tracePt t="29037" x="5224463" y="8764588"/>
          <p14:tracePt t="29046" x="5283200" y="8861425"/>
          <p14:tracePt t="29051" x="5380038" y="8937625"/>
          <p14:tracePt t="29062" x="5399088" y="8956675"/>
          <p14:tracePt t="29068" x="5476875" y="8996363"/>
          <p14:tracePt t="29077" x="5495925" y="9015413"/>
          <p14:tracePt t="29084" x="5535613" y="9053513"/>
          <p14:tracePt t="29095" x="5554663" y="9053513"/>
          <p14:tracePt t="29100" x="5611813" y="9093200"/>
          <p14:tracePt t="29108" x="5630863" y="9112250"/>
          <p14:tracePt t="29116" x="5670550" y="9112250"/>
          <p14:tracePt t="29126" x="5708650" y="9131300"/>
          <p14:tracePt t="29132" x="5708650" y="9150350"/>
          <p14:tracePt t="29140" x="5727700" y="9150350"/>
          <p14:tracePt t="29148" x="5727700" y="9170988"/>
          <p14:tracePt t="29158" x="5748338" y="9170988"/>
          <p14:tracePt t="29165" x="5748338" y="9190038"/>
          <p14:tracePt t="29173" x="5767388" y="9190038"/>
          <p14:tracePt t="29184" x="5767388" y="9209088"/>
          <p14:tracePt t="29189" x="5767388" y="9247188"/>
          <p14:tracePt t="29196" x="5767388" y="9266238"/>
          <p14:tracePt t="29204" x="5767388" y="9286875"/>
          <p14:tracePt t="29214" x="5767388" y="9305925"/>
          <p14:tracePt t="29221" x="5767388" y="9324975"/>
          <p14:tracePt t="29229" x="5767388" y="9344025"/>
          <p14:tracePt t="29237" x="5767388" y="9363075"/>
          <p14:tracePt t="29244" x="5767388" y="9402763"/>
          <p14:tracePt t="29252" x="5767388" y="9421813"/>
          <p14:tracePt t="29269" x="5767388" y="9440863"/>
          <p14:tracePt t="29277" x="5748338" y="9440863"/>
          <p14:tracePt t="29285" x="5748338" y="9459913"/>
          <p14:tracePt t="29295" x="5748338" y="9480550"/>
          <p14:tracePt t="29311" x="5748338" y="9499600"/>
          <p14:tracePt t="29389" x="5767388" y="9499600"/>
          <p14:tracePt t="29398" x="5824538" y="9480550"/>
          <p14:tracePt t="29405" x="5845175" y="9459913"/>
          <p14:tracePt t="29413" x="5942013" y="9363075"/>
          <p14:tracePt t="29420" x="5980113" y="9286875"/>
          <p14:tracePt t="29428" x="6076950" y="9112250"/>
          <p14:tracePt t="29436" x="6173788" y="8977313"/>
          <p14:tracePt t="29448" x="6211888" y="8937625"/>
          <p14:tracePt t="29451" x="6230938" y="8724900"/>
          <p14:tracePt t="29461" x="6230938" y="8686800"/>
          <p14:tracePt t="29469" x="6270625" y="8512175"/>
          <p14:tracePt t="29481" x="6270625" y="8474075"/>
          <p14:tracePt t="29484" x="6270625" y="8358188"/>
          <p14:tracePt t="29492" x="6270625" y="8299450"/>
          <p14:tracePt t="29500" x="6230938" y="8221663"/>
          <p14:tracePt t="29508" x="6230938" y="8164513"/>
          <p14:tracePt t="29516" x="6230938" y="8145463"/>
          <p14:tracePt t="29525" x="6230938" y="8105775"/>
          <p14:tracePt t="29533" x="6230938" y="8067675"/>
          <p14:tracePt t="29541" x="6230938" y="8048625"/>
          <p14:tracePt t="29547" x="6230938" y="8029575"/>
          <p14:tracePt t="29565" x="6230938" y="8008938"/>
          <p14:tracePt t="29581" x="6230938" y="7989888"/>
          <p14:tracePt t="29597" x="6230938" y="7970838"/>
          <p14:tracePt t="29621" x="6230938" y="7951788"/>
          <p14:tracePt t="29637" x="6230938" y="7932738"/>
          <p14:tracePt t="29653" x="6230938" y="7893050"/>
          <p14:tracePt t="29678" x="6230938" y="7874000"/>
          <p14:tracePt t="29797" x="6230938" y="7912100"/>
          <p14:tracePt t="29805" x="6230938" y="7932738"/>
          <p14:tracePt t="29813" x="6230938" y="8029575"/>
          <p14:tracePt t="29820" x="6211888" y="8183563"/>
          <p14:tracePt t="29828" x="6211888" y="8261350"/>
          <p14:tracePt t="29836" x="6211888" y="8551863"/>
          <p14:tracePt t="29845" x="6211888" y="8667750"/>
          <p14:tracePt t="29854" x="6211888" y="8937625"/>
          <p14:tracePt t="29861" x="6211888" y="9053513"/>
          <p14:tracePt t="29869" x="6289675" y="9383713"/>
          <p14:tracePt t="29877" x="6289675" y="9499600"/>
          <p14:tracePt t="29886" x="6367463" y="9750425"/>
          <p14:tracePt t="29893" x="6367463" y="10059988"/>
          <p14:tracePt t="29904" x="6386513" y="10175875"/>
          <p14:tracePt t="29910" x="6424613" y="10485438"/>
          <p14:tracePt t="29917" x="6424613" y="10563225"/>
          <p14:tracePt t="29924" x="6424613" y="10814050"/>
          <p14:tracePt t="29932" x="6424613" y="10891838"/>
          <p14:tracePt t="29940" x="6424613" y="11123613"/>
          <p14:tracePt t="29951" x="6424613" y="11395075"/>
          <p14:tracePt t="29956" x="6424613" y="11433175"/>
          <p14:tracePt t="29964" x="6424613" y="11685588"/>
          <p14:tracePt t="29971" x="6424613" y="11763375"/>
          <p14:tracePt t="29980" x="6424613" y="11955463"/>
          <p14:tracePt t="29988" x="6424613" y="12033250"/>
          <p14:tracePt t="29997" x="6464300" y="12207875"/>
          <p14:tracePt t="30004" x="6502400" y="12420600"/>
          <p14:tracePt t="30013" x="6502400" y="12498388"/>
          <p14:tracePt t="30020" x="6502400" y="12730163"/>
          <p14:tracePt t="30028" x="6502400" y="12827000"/>
          <p14:tracePt t="30038" x="6502400" y="13020675"/>
          <p14:tracePt t="30044" x="6521450" y="13136563"/>
          <p14:tracePt t="30053" x="6561138" y="13349288"/>
          <p14:tracePt t="30061" x="6599238" y="13465175"/>
          <p14:tracePt t="30068" x="6637338" y="13793788"/>
          <p14:tracePt t="30076" x="6715125" y="14103350"/>
          <p14:tracePt t="30086" x="6715125" y="14219238"/>
          <p14:tracePt t="30092" x="6792913" y="14471650"/>
          <p14:tracePt t="30100" x="6811963" y="14587538"/>
          <p14:tracePt t="30108" x="6889750" y="14857413"/>
          <p14:tracePt t="30118" x="6946900" y="14935200"/>
          <p14:tracePt t="30124" x="7024688" y="15147925"/>
          <p14:tracePt t="30133" x="7102475" y="15381288"/>
          <p14:tracePt t="30140" x="7102475" y="15419388"/>
          <p14:tracePt t="30277" x="7218363" y="15381288"/>
          <p14:tracePt t="30283" x="7277100" y="15360650"/>
          <p14:tracePt t="30292" x="7334250" y="15303500"/>
          <p14:tracePt t="30300" x="7353300" y="15244763"/>
          <p14:tracePt t="30308" x="7412038" y="15187613"/>
          <p14:tracePt t="30318" x="7470775" y="15166975"/>
          <p14:tracePt t="30325" x="7546975" y="15109825"/>
          <p14:tracePt t="30335" x="7643813" y="15051088"/>
          <p14:tracePt t="30339" x="7683500" y="15051088"/>
          <p14:tracePt t="30350" x="7780338" y="15012988"/>
          <p14:tracePt t="30356" x="7799388" y="14993938"/>
          <p14:tracePt t="30365" x="7877175" y="14974888"/>
          <p14:tracePt t="30372" x="7896225" y="14974888"/>
          <p14:tracePt t="30380" x="7934325" y="14954250"/>
          <p14:tracePt t="30388" x="7993063" y="14916150"/>
          <p14:tracePt t="30397" x="8050213" y="14916150"/>
          <p14:tracePt t="30403" x="8128000" y="14857413"/>
          <p14:tracePt t="30411" x="8147050" y="14838363"/>
          <p14:tracePt t="30420" x="8262938" y="14819313"/>
          <p14:tracePt t="30428" x="8283575" y="14800263"/>
          <p14:tracePt t="30436" x="8399463" y="14703425"/>
          <p14:tracePt t="30444" x="8418513" y="14684375"/>
          <p14:tracePt t="30455" x="8496300" y="14644688"/>
          <p14:tracePt t="30460" x="8572500" y="14587538"/>
          <p14:tracePt t="30470" x="8572500" y="14547850"/>
          <p14:tracePt t="30477" x="8593138" y="14547850"/>
          <p14:tracePt t="30487" x="8612188" y="14547850"/>
          <p14:tracePt t="30491" x="8612188" y="14528800"/>
          <p14:tracePt t="30605" x="8650288" y="14528800"/>
          <p14:tracePt t="30613" x="8669338" y="14528800"/>
          <p14:tracePt t="30622" x="8689975" y="14528800"/>
          <p14:tracePt t="30628" x="8728075" y="14528800"/>
          <p14:tracePt t="30636" x="8747125" y="14528800"/>
          <p14:tracePt t="30644" x="8883650" y="14528800"/>
          <p14:tracePt t="30654" x="8940800" y="14509750"/>
          <p14:tracePt t="30660" x="9096375" y="14471650"/>
          <p14:tracePt t="30669" x="9153525" y="14471650"/>
          <p14:tracePt t="30677" x="9269413" y="14452600"/>
          <p14:tracePt t="30686" x="9328150" y="14452600"/>
          <p14:tracePt t="30691" x="9366250" y="14452600"/>
          <p14:tracePt t="30701" x="9385300" y="14452600"/>
          <p14:tracePt t="30709" x="9405938" y="14452600"/>
          <p14:tracePt t="30989" x="9444038" y="14452600"/>
          <p14:tracePt t="30997" x="9463088" y="14452600"/>
          <p14:tracePt t="31005" x="9482138" y="14452600"/>
          <p14:tracePt t="31012" x="9502775" y="14452600"/>
          <p14:tracePt t="31021" x="9521825" y="14452600"/>
          <p14:tracePt t="31029" x="9540875" y="14452600"/>
          <p14:tracePt t="31037" x="9559925" y="14452600"/>
          <p14:tracePt t="31045" x="9618663" y="14452600"/>
          <p14:tracePt t="31052" x="9637713" y="14412913"/>
          <p14:tracePt t="31061" x="9715500" y="14412913"/>
          <p14:tracePt t="31070" x="9734550" y="14393863"/>
          <p14:tracePt t="31077" x="9753600" y="14393863"/>
          <p14:tracePt t="31084" x="9772650" y="14393863"/>
          <p14:tracePt t="31093" x="9772650" y="14374813"/>
          <p14:tracePt t="31100" x="9791700" y="14374813"/>
          <p14:tracePt t="31381" x="9831388" y="14374813"/>
          <p14:tracePt t="31390" x="9850438" y="14374813"/>
          <p14:tracePt t="31396" x="9869488" y="14374813"/>
          <p14:tracePt t="31403" x="9888538" y="14355763"/>
          <p14:tracePt t="31412" x="9909175" y="14355763"/>
          <p14:tracePt t="31421" x="9928225" y="14355763"/>
          <p14:tracePt t="31429" x="9985375" y="14355763"/>
          <p14:tracePt t="31438" x="10006013" y="14355763"/>
          <p14:tracePt t="31445" x="10082213" y="14335125"/>
          <p14:tracePt t="31454" x="10121900" y="14335125"/>
          <p14:tracePt t="31460" x="10179050" y="14297025"/>
          <p14:tracePt t="31469" x="10198100" y="14297025"/>
          <p14:tracePt t="31479" x="10275888" y="14297025"/>
          <p14:tracePt t="31487" x="10294938" y="14277975"/>
          <p14:tracePt t="31654" x="10315575" y="14277975"/>
          <p14:tracePt t="31669" x="10334625" y="14277975"/>
          <p14:tracePt t="32110" x="10372725" y="14277975"/>
          <p14:tracePt t="32125" x="10391775" y="14277975"/>
          <p14:tracePt t="32136" x="10412413" y="14277975"/>
          <p14:tracePt t="32140" x="10431463" y="14277975"/>
          <p14:tracePt t="32148" x="10450513" y="14277975"/>
          <p14:tracePt t="32156" x="10469563" y="14277975"/>
          <p14:tracePt t="32164" x="10488613" y="14277975"/>
          <p14:tracePt t="32173" x="10528300" y="14277975"/>
          <p14:tracePt t="32182" x="10566400" y="14277975"/>
          <p14:tracePt t="32200" x="10625138" y="14277975"/>
          <p14:tracePt t="32205" x="10663238" y="14277975"/>
          <p14:tracePt t="32213" x="10682288" y="14277975"/>
          <p14:tracePt t="32222" x="10701338" y="14277975"/>
          <p14:tracePt t="32228" x="10721975" y="14277975"/>
          <p14:tracePt t="32236" x="10741025" y="14277975"/>
          <p14:tracePt t="32244" x="10760075" y="14277975"/>
          <p14:tracePt t="32252" x="10779125" y="14277975"/>
          <p14:tracePt t="32260" x="10779125" y="14258925"/>
          <p14:tracePt t="32268" x="10818813" y="14258925"/>
          <p14:tracePt t="32278" x="10837863" y="14258925"/>
          <p14:tracePt t="32293" x="10856913" y="14258925"/>
          <p14:tracePt t="32300" x="10875963" y="14258925"/>
          <p14:tracePt t="32308" x="10895013" y="14258925"/>
          <p14:tracePt t="32325" x="10915650" y="14258925"/>
          <p14:tracePt t="32333" x="10934700" y="14258925"/>
          <p14:tracePt t="32341" x="10972800" y="14258925"/>
          <p14:tracePt t="32349" x="10991850" y="14258925"/>
          <p14:tracePt t="32356" x="11031538" y="14258925"/>
          <p14:tracePt t="32365" x="11050588" y="14258925"/>
          <p14:tracePt t="32373" x="11107738" y="14258925"/>
          <p14:tracePt t="32384" x="11147425" y="14258925"/>
          <p14:tracePt t="32389" x="11204575" y="14258925"/>
          <p14:tracePt t="32398" x="11225213" y="14258925"/>
          <p14:tracePt t="32404" x="11244263" y="14258925"/>
          <p14:tracePt t="32415" x="11263313" y="14258925"/>
          <p14:tracePt t="32421" x="11282363" y="14258925"/>
          <p14:tracePt t="32453" x="11301413" y="14258925"/>
          <p14:tracePt t="32477" x="11341100" y="14258925"/>
          <p14:tracePt t="32486" x="11360150" y="14258925"/>
          <p14:tracePt t="32500" x="11379200" y="14258925"/>
          <p14:tracePt t="32509" x="11398250" y="14258925"/>
          <p14:tracePt t="32516" x="11417300" y="14258925"/>
          <p14:tracePt t="32525" x="11437938" y="14258925"/>
          <p14:tracePt t="32533" x="11495088" y="14258925"/>
          <p14:tracePt t="32540" x="11534775" y="14258925"/>
          <p14:tracePt t="32548" x="11553825" y="14258925"/>
          <p14:tracePt t="32557" x="11631613" y="14258925"/>
          <p14:tracePt t="32564" x="11728450" y="14258925"/>
          <p14:tracePt t="32572" x="11747500" y="14258925"/>
          <p14:tracePt t="32582" x="11766550" y="14258925"/>
          <p14:tracePt t="32589" x="11785600" y="14258925"/>
          <p14:tracePt t="32741" x="11804650" y="14258925"/>
          <p14:tracePt t="32781" x="11823700" y="14258925"/>
          <p14:tracePt t="32797" x="11844338" y="14258925"/>
          <p14:tracePt t="32821" x="11863388" y="14258925"/>
          <p14:tracePt t="32837" x="11901488" y="14258925"/>
          <p14:tracePt t="32846" x="11920538" y="14258925"/>
          <p14:tracePt t="32862" x="11941175" y="14258925"/>
          <p14:tracePt t="32869" x="11941175" y="14238288"/>
          <p14:tracePt t="32878" x="11960225" y="14238288"/>
          <p14:tracePt t="32884" x="12017375" y="14219238"/>
          <p14:tracePt t="32895" x="12038013" y="14219238"/>
          <p14:tracePt t="32901" x="12057063" y="14219238"/>
          <p14:tracePt t="32919" x="12076113" y="14219238"/>
          <p14:tracePt t="33222" x="12095163" y="14219238"/>
          <p14:tracePt t="34885" x="12114213" y="14219238"/>
          <p14:tracePt t="34893" x="12134850" y="14219238"/>
          <p14:tracePt t="34901" x="12192000" y="14181138"/>
          <p14:tracePt t="34909" x="12230100" y="14181138"/>
          <p14:tracePt t="34917" x="12347575" y="14181138"/>
          <p14:tracePt t="34925" x="12444413" y="14181138"/>
          <p14:tracePt t="34933" x="12598400" y="14181138"/>
          <p14:tracePt t="34940" x="12811125" y="14181138"/>
          <p14:tracePt t="34949" x="12907963" y="14181138"/>
          <p14:tracePt t="34956" x="13120688" y="14181138"/>
          <p14:tracePt t="34964" x="13198475" y="14181138"/>
          <p14:tracePt t="34973" x="13392150" y="14181138"/>
          <p14:tracePt t="34981" x="13450888" y="14181138"/>
          <p14:tracePt t="34989" x="13604875" y="14181138"/>
          <p14:tracePt t="34997" x="13682663" y="14181138"/>
          <p14:tracePt t="35005" x="13720763" y="14181138"/>
          <p14:tracePt t="35012" x="13779500" y="14181138"/>
          <p14:tracePt t="35022" x="13798550" y="14181138"/>
          <p14:tracePt t="35029" x="13817600" y="14181138"/>
          <p14:tracePt t="35053" x="13836650" y="14181138"/>
          <p14:tracePt t="35070" x="13857288" y="14181138"/>
          <p14:tracePt t="35077" x="13895388" y="14181138"/>
          <p14:tracePt t="35086" x="13914438" y="14181138"/>
          <p14:tracePt t="35093" x="13933488" y="14181138"/>
          <p14:tracePt t="35101" x="13952538" y="14181138"/>
          <p14:tracePt t="35108" x="13973175" y="14181138"/>
          <p14:tracePt t="35133" x="13992225" y="14181138"/>
          <p14:tracePt t="35165" x="14011275" y="14181138"/>
          <p14:tracePt t="35182" x="14049375" y="14181138"/>
          <p14:tracePt t="35197" x="14070013" y="14181138"/>
          <p14:tracePt t="35207" x="14089063" y="14181138"/>
          <p14:tracePt t="35212" x="14108113" y="14200188"/>
          <p14:tracePt t="35220" x="14127163" y="14200188"/>
          <p14:tracePt t="35228" x="14204950" y="14200188"/>
          <p14:tracePt t="35238" x="14224000" y="14200188"/>
          <p14:tracePt t="35245" x="14301788" y="14219238"/>
          <p14:tracePt t="35254" x="14379575" y="14238288"/>
          <p14:tracePt t="35261" x="14436725" y="14238288"/>
          <p14:tracePt t="35269" x="14514513" y="14277975"/>
          <p14:tracePt t="35276" x="14573250" y="14277975"/>
          <p14:tracePt t="35288" x="14649450" y="14277975"/>
          <p14:tracePt t="35291" x="14670088" y="14277975"/>
          <p14:tracePt t="35299" x="14727238" y="14297025"/>
          <p14:tracePt t="35308" x="14765338" y="14297025"/>
          <p14:tracePt t="35316" x="14805025" y="14297025"/>
          <p14:tracePt t="35333" x="14824075" y="14297025"/>
          <p14:tracePt t="35349" x="14843125" y="14297025"/>
          <p14:tracePt t="35365" x="14862175" y="14297025"/>
          <p14:tracePt t="35373" x="14882813" y="14297025"/>
          <p14:tracePt t="35381" x="14901863" y="14297025"/>
          <p14:tracePt t="35388" x="14920913" y="14297025"/>
          <p14:tracePt t="35396" x="14979650" y="14297025"/>
          <p14:tracePt t="35406" x="14998700" y="14297025"/>
          <p14:tracePt t="35413" x="15017750" y="14297025"/>
          <p14:tracePt t="35422" x="15036800" y="14297025"/>
          <p14:tracePt t="35428" x="15055850" y="14297025"/>
          <p14:tracePt t="35436" x="15076488" y="14297025"/>
          <p14:tracePt t="35444" x="15114588" y="14297025"/>
          <p14:tracePt t="35453" x="15133638" y="14297025"/>
          <p14:tracePt t="35533" x="15152688" y="14297025"/>
          <p14:tracePt t="35549" x="15171738" y="14297025"/>
          <p14:tracePt t="35565" x="15192375" y="14297025"/>
          <p14:tracePt t="35575" x="15211425" y="14297025"/>
          <p14:tracePt t="35581" x="15230475" y="14277975"/>
          <p14:tracePt t="35588" x="15268575" y="14277975"/>
          <p14:tracePt t="35597" x="15289213" y="14277975"/>
          <p14:tracePt t="35605" x="15308263" y="14277975"/>
          <p14:tracePt t="35613" x="15327313" y="14277975"/>
          <p14:tracePt t="35620" x="15346363" y="14277975"/>
          <p14:tracePt t="35918" x="15365413" y="14277975"/>
          <p14:tracePt t="39013" x="15346363" y="14277975"/>
          <p14:tracePt t="39022" x="15327313" y="14277975"/>
          <p14:tracePt t="39038" x="15308263" y="14277975"/>
          <p14:tracePt t="39045" x="15289213" y="14277975"/>
          <p14:tracePt t="39052" x="15211425" y="14277975"/>
          <p14:tracePt t="39059" x="15152688" y="14238288"/>
          <p14:tracePt t="39068" x="14979650" y="14143038"/>
          <p14:tracePt t="39076" x="14901863" y="14122400"/>
          <p14:tracePt t="39084" x="14727238" y="14006513"/>
          <p14:tracePt t="39091" x="14514513" y="13909675"/>
          <p14:tracePt t="39101" x="14417675" y="13852525"/>
          <p14:tracePt t="39109" x="14166850" y="13658850"/>
          <p14:tracePt t="39120" x="14030325" y="13600113"/>
          <p14:tracePt t="39124" x="13798550" y="13406438"/>
          <p14:tracePt t="39133" x="13720763" y="13311188"/>
          <p14:tracePt t="39140" x="13373100" y="13058775"/>
          <p14:tracePt t="39148" x="13082588" y="12807950"/>
          <p14:tracePt t="39156" x="12907963" y="12749213"/>
          <p14:tracePt t="39166" x="12676188" y="12458700"/>
          <p14:tracePt t="39172" x="12520613" y="12323763"/>
          <p14:tracePt t="39180" x="12134850" y="12014200"/>
          <p14:tracePt t="39188" x="12038013" y="11879263"/>
          <p14:tracePt t="39196" x="11650663" y="11491913"/>
          <p14:tracePt t="39204" x="11456988" y="11298238"/>
          <p14:tracePt t="39213" x="11069638" y="10950575"/>
          <p14:tracePt t="39220" x="10721975" y="10621963"/>
          <p14:tracePt t="39228" x="10547350" y="10466388"/>
          <p14:tracePt t="39236" x="10160000" y="10156825"/>
          <p14:tracePt t="39245" x="10006013" y="10021888"/>
          <p14:tracePt t="39252" x="9675813" y="9693275"/>
          <p14:tracePt t="39260" x="9482138" y="9575800"/>
          <p14:tracePt t="39269" x="9115425" y="9266238"/>
          <p14:tracePt t="39277" x="8728075" y="8977313"/>
          <p14:tracePt t="39286" x="8477250" y="8821738"/>
          <p14:tracePt t="39292" x="8050213" y="8512175"/>
          <p14:tracePt t="39300" x="7856538" y="8358188"/>
          <p14:tracePt t="39309" x="7470775" y="8067675"/>
          <p14:tracePt t="39318" x="7334250" y="7970838"/>
          <p14:tracePt t="39324" x="6946900" y="7661275"/>
          <p14:tracePt t="39332" x="6580188" y="7410450"/>
          <p14:tracePt t="39341" x="6424613" y="7273925"/>
          <p14:tracePt t="39348" x="5999163" y="7004050"/>
          <p14:tracePt t="39356" x="5864225" y="6867525"/>
          <p14:tracePt t="39367" x="5476875" y="6616700"/>
          <p14:tracePt t="39372" x="5341938" y="6481763"/>
          <p14:tracePt t="39382" x="4954588" y="6210300"/>
          <p14:tracePt t="39388" x="4722813" y="6054725"/>
          <p14:tracePt t="39398" x="4335463" y="5707063"/>
          <p14:tracePt t="39403" x="3948113" y="5416550"/>
          <p14:tracePt t="39412" x="3813175" y="5319713"/>
          <p14:tracePt t="39420" x="3425825" y="5049838"/>
          <p14:tracePt t="39429" x="3289300" y="4913313"/>
          <p14:tracePt t="39435" x="2941638" y="4584700"/>
          <p14:tracePt t="39444" x="2806700" y="4430713"/>
          <p14:tracePt t="39452" x="2516188" y="4140200"/>
          <p14:tracePt t="39460" x="2225675" y="3849688"/>
          <p14:tracePt t="39468" x="2166938" y="3733800"/>
          <p14:tracePt t="39477" x="1916113" y="3482975"/>
          <p14:tracePt t="39485" x="1857375" y="3405188"/>
          <p14:tracePt t="39493" x="1684338" y="3192463"/>
          <p14:tracePt t="39501" x="1625600" y="3133725"/>
          <p14:tracePt t="39507" x="1450975" y="2921000"/>
          <p14:tracePt t="39516" x="1393825" y="2863850"/>
          <p14:tracePt t="39524" x="1296988" y="2708275"/>
          <p14:tracePt t="39533" x="1103313" y="2514600"/>
          <p14:tracePt t="39540" x="1044575" y="2457450"/>
          <p14:tracePt t="39550" x="890588" y="2320925"/>
          <p14:tracePt t="39556" x="793750" y="2263775"/>
          <p14:tracePt t="39566" x="619125" y="2128838"/>
          <p14:tracePt t="39572" x="561975" y="2070100"/>
          <p14:tracePt t="39579" x="444500" y="1973263"/>
          <p14:tracePt t="39588" x="271463" y="1857375"/>
          <p14:tracePt t="39597" x="212725" y="1819275"/>
          <p14:tracePt t="39604" x="77788" y="1722438"/>
          <p14:tracePt t="39612" x="19050" y="16637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B548A618-52A9-49E1-85E4-034FA1B58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8" y="655321"/>
            <a:ext cx="99314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1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986CEA7-8A0F-47DF-AC1B-4804D1E0AA3B}"/>
              </a:ext>
            </a:extLst>
          </p:cNvPr>
          <p:cNvGraphicFramePr>
            <a:graphicFrameLocks noGrp="1"/>
          </p:cNvGraphicFramePr>
          <p:nvPr/>
        </p:nvGraphicFramePr>
        <p:xfrm>
          <a:off x="5579269" y="2889251"/>
          <a:ext cx="8318500" cy="5095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6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720218"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refuge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creaking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whitewash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descending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7363"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blackout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speck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swore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groan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0218"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peacetime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ceiling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parachute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i="0" u="none" baseline="0">
                          <a:solidFill>
                            <a:srgbClr val="000000"/>
                          </a:solidFill>
                          <a:latin typeface="Arial - 26"/>
                        </a:rPr>
                        <a:t>trembling</a:t>
                      </a:r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076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T="45727" marB="45727">
                    <a:lnL w="12700" cmpd="sng">
                      <a:solidFill>
                        <a:srgbClr val="000000"/>
                      </a:solidFill>
                      <a:prstDash val="solid"/>
                    </a:lnL>
                    <a:lnR w="12700" cmpd="sng">
                      <a:solidFill>
                        <a:srgbClr val="000000"/>
                      </a:solidFill>
                      <a:prstDash val="solid"/>
                    </a:lnR>
                    <a:lnT w="12700" cmpd="sng">
                      <a:solidFill>
                        <a:srgbClr val="000000"/>
                      </a:solidFill>
                      <a:prstDash val="solid"/>
                    </a:lnT>
                    <a:lnB w="1270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>
                        <a:alpha val="999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232" name="TextBox 3">
            <a:extLst>
              <a:ext uri="{FF2B5EF4-FFF2-40B4-BE49-F238E27FC236}">
                <a16:creationId xmlns:a16="http://schemas.microsoft.com/office/drawing/2014/main" id="{3C0BC895-5CAA-41FD-8453-9F389C86F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9669" y="2209800"/>
            <a:ext cx="279558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>
                <a:solidFill>
                  <a:srgbClr val="000000"/>
                </a:solidFill>
                <a:latin typeface="Arial - 36"/>
              </a:rPr>
              <a:t>Speed words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06FEB4-6613-4AD0-843D-B417F2F8A5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18"/>
    </mc:Choice>
    <mc:Fallback xmlns="">
      <p:transition spd="slow" advTm="50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4" x="522288" y="2592388"/>
          <p14:tracePt t="730" x="987425" y="2998788"/>
          <p14:tracePt t="738" x="1122363" y="3133725"/>
          <p14:tracePt t="746" x="1587500" y="3617913"/>
          <p14:tracePt t="755" x="1722438" y="3752850"/>
          <p14:tracePt t="763" x="2147888" y="4217988"/>
          <p14:tracePt t="774" x="2690813" y="4603750"/>
          <p14:tracePt t="781" x="2825750" y="4740275"/>
          <p14:tracePt t="785" x="3270250" y="5049838"/>
          <p14:tracePt t="794" x="3444875" y="5165725"/>
          <p14:tracePt t="808" x="3773488" y="5456238"/>
          <p14:tracePt t="810" x="3967163" y="5572125"/>
          <p14:tracePt t="818" x="4295775" y="5822950"/>
          <p14:tracePt t="826" x="4432300" y="5919788"/>
          <p14:tracePt t="835" x="4760913" y="6075363"/>
          <p14:tracePt t="842" x="5186363" y="6248400"/>
          <p14:tracePt t="851" x="5321300" y="6307138"/>
          <p14:tracePt t="860" x="5689600" y="6481763"/>
          <p14:tracePt t="866" x="5805488" y="6519863"/>
          <p14:tracePt t="874" x="6134100" y="6673850"/>
          <p14:tracePt t="882" x="6308725" y="6713538"/>
          <p14:tracePt t="891" x="6637338" y="6867525"/>
          <p14:tracePt t="899" x="6967538" y="7004050"/>
          <p14:tracePt t="907" x="7083425" y="7023100"/>
          <p14:tracePt t="914" x="7353300" y="7138988"/>
          <p14:tracePt t="922" x="7489825" y="7216775"/>
          <p14:tracePt t="933" x="7759700" y="7292975"/>
          <p14:tracePt t="938" x="7877175" y="7313613"/>
          <p14:tracePt t="947" x="8147050" y="7351713"/>
          <p14:tracePt t="956" x="8224838" y="7351713"/>
          <p14:tracePt t="962" x="8477250" y="7389813"/>
          <p14:tracePt t="970" x="8631238" y="7429500"/>
          <p14:tracePt t="978" x="8689975" y="7429500"/>
          <p14:tracePt t="988" x="8805863" y="7429500"/>
          <p14:tracePt t="994" x="8824913" y="7429500"/>
          <p14:tracePt t="1002" x="8843963" y="7429500"/>
          <p14:tracePt t="1043" x="8843963" y="7389813"/>
          <p14:tracePt t="1052" x="8843963" y="7370763"/>
          <p14:tracePt t="1059" x="8843963" y="7351713"/>
          <p14:tracePt t="1069" x="8843963" y="7332663"/>
          <p14:tracePt t="1084" x="8843963" y="7313613"/>
          <p14:tracePt t="1092" x="8824913" y="7254875"/>
          <p14:tracePt t="1098" x="8786813" y="7216775"/>
          <p14:tracePt t="1106" x="8786813" y="7177088"/>
          <p14:tracePt t="1117" x="8747125" y="7138988"/>
          <p14:tracePt t="1122" x="8747125" y="7119938"/>
          <p14:tracePt t="1130" x="8728075" y="7100888"/>
          <p14:tracePt t="1141" x="8669338" y="7042150"/>
          <p14:tracePt t="1146" x="8650288" y="7023100"/>
          <p14:tracePt t="1154" x="8593138" y="6964363"/>
          <p14:tracePt t="1165" x="8572500" y="6945313"/>
          <p14:tracePt t="1169" x="8534400" y="6926263"/>
          <p14:tracePt t="1180" x="8515350" y="6907213"/>
          <p14:tracePt t="1190" x="8456613" y="6888163"/>
          <p14:tracePt t="1194" x="8437563" y="6848475"/>
          <p14:tracePt t="1203" x="8380413" y="6810375"/>
          <p14:tracePt t="1211" x="8359775" y="6791325"/>
          <p14:tracePt t="1218" x="8340725" y="6732588"/>
          <p14:tracePt t="1226" x="8283575" y="6654800"/>
          <p14:tracePt t="1239" x="8262938" y="6597650"/>
          <p14:tracePt t="1242" x="8166100" y="6423025"/>
          <p14:tracePt t="1250" x="8166100" y="6403975"/>
          <p14:tracePt t="1261" x="8108950" y="6269038"/>
          <p14:tracePt t="1266" x="8070850" y="6172200"/>
          <p14:tracePt t="1275" x="8031163" y="5978525"/>
          <p14:tracePt t="1285" x="7993063" y="5707063"/>
          <p14:tracePt t="1290" x="7993063" y="5629275"/>
          <p14:tracePt t="1298" x="7993063" y="5359400"/>
          <p14:tracePt t="1307" x="7993063" y="5243513"/>
          <p14:tracePt t="1315" x="7993063" y="4991100"/>
          <p14:tracePt t="1323" x="7993063" y="4913313"/>
          <p14:tracePt t="1330" x="7993063" y="4759325"/>
          <p14:tracePt t="1338" x="7974013" y="4700588"/>
          <p14:tracePt t="1347" x="7953375" y="4584700"/>
          <p14:tracePt t="1356" x="7896225" y="4508500"/>
          <p14:tracePt t="1362" x="7896225" y="4487863"/>
          <p14:tracePt t="1369" x="7896225" y="4468813"/>
          <p14:tracePt t="1378" x="7856538" y="4430713"/>
          <p14:tracePt t="1388" x="7856538" y="4411663"/>
          <p14:tracePt t="1395" x="7856538" y="4391025"/>
          <p14:tracePt t="1404" x="7856538" y="4371975"/>
          <p14:tracePt t="1410" x="7856538" y="4333875"/>
          <p14:tracePt t="1419" x="7856538" y="4294188"/>
          <p14:tracePt t="1426" x="7856538" y="4275138"/>
          <p14:tracePt t="1437" x="7856538" y="4256088"/>
          <p14:tracePt t="1443" x="7856538" y="4237038"/>
          <p14:tracePt t="1453" x="7856538" y="4217988"/>
          <p14:tracePt t="1460" x="7837488" y="4198938"/>
          <p14:tracePt t="1469" x="7837488" y="4178300"/>
          <p14:tracePt t="1473" x="7818438" y="4121150"/>
          <p14:tracePt t="1483" x="7818438" y="4081463"/>
          <p14:tracePt t="1491" x="7799388" y="4043363"/>
          <p14:tracePt t="1499" x="7780338" y="4005263"/>
          <p14:tracePt t="1507" x="7780338" y="3984625"/>
          <p14:tracePt t="1516" x="7740650" y="3927475"/>
          <p14:tracePt t="1521" x="7740650" y="3889375"/>
          <p14:tracePt t="1530" x="7721600" y="3868738"/>
          <p14:tracePt t="1539" x="7702550" y="3830638"/>
          <p14:tracePt t="1547" x="7702550" y="3811588"/>
          <p14:tracePt t="1554" x="7683500" y="3771900"/>
          <p14:tracePt t="1563" x="7662863" y="3752850"/>
          <p14:tracePt t="1572" x="7662863" y="3733800"/>
          <p14:tracePt t="1589" x="7662863" y="3695700"/>
          <p14:tracePt t="1595" x="7662863" y="3675063"/>
          <p14:tracePt t="1602" x="7662863" y="3656013"/>
          <p14:tracePt t="1610" x="7662863" y="3636963"/>
          <p14:tracePt t="1618" x="7662863" y="3617913"/>
          <p14:tracePt t="1627" x="7662863" y="3598863"/>
          <p14:tracePt t="1638" x="7662863" y="3579813"/>
          <p14:tracePt t="1643" x="7662863" y="3521075"/>
          <p14:tracePt t="1650" x="7662863" y="3502025"/>
          <p14:tracePt t="1659" x="7662863" y="3462338"/>
          <p14:tracePt t="1669" x="7683500" y="3462338"/>
          <p14:tracePt t="1674" x="7683500" y="3424238"/>
          <p14:tracePt t="1682" x="7683500" y="3405188"/>
          <p14:tracePt t="1788" x="7683500" y="3386138"/>
          <p14:tracePt t="1795" x="7702550" y="3386138"/>
          <p14:tracePt t="1814" x="7721600" y="3367088"/>
          <p14:tracePt t="1827" x="7740650" y="3346450"/>
          <p14:tracePt t="1838" x="7780338" y="3346450"/>
          <p14:tracePt t="1842" x="7799388" y="3346450"/>
          <p14:tracePt t="1851" x="7818438" y="3327400"/>
          <p14:tracePt t="1860" x="7837488" y="3327400"/>
          <p14:tracePt t="1866" x="7856538" y="3308350"/>
          <p14:tracePt t="1874" x="7877175" y="3308350"/>
          <p14:tracePt t="1883" x="7993063" y="3308350"/>
          <p14:tracePt t="1890" x="8012113" y="3308350"/>
          <p14:tracePt t="1909" x="8186738" y="3270250"/>
          <p14:tracePt t="1914" x="8340725" y="3270250"/>
          <p14:tracePt t="1922" x="8380413" y="3270250"/>
          <p14:tracePt t="1932" x="8437563" y="3270250"/>
          <p14:tracePt t="1938" x="8534400" y="3270250"/>
          <p14:tracePt t="1947" x="8553450" y="3270250"/>
          <p14:tracePt t="1956" x="8593138" y="3270250"/>
          <p14:tracePt t="1962" x="8612188" y="3270250"/>
          <p14:tracePt t="1970" x="8669338" y="3270250"/>
          <p14:tracePt t="1980" x="8689975" y="3270250"/>
          <p14:tracePt t="1986" x="8728075" y="3270250"/>
          <p14:tracePt t="1994" x="8747125" y="3270250"/>
          <p14:tracePt t="2007" x="8786813" y="3270250"/>
          <p14:tracePt t="2009" x="8824913" y="3249613"/>
          <p14:tracePt t="2019" x="8843963" y="3249613"/>
          <p14:tracePt t="2030" x="8863013" y="3249613"/>
          <p14:tracePt t="2035" x="8863013" y="3230563"/>
          <p14:tracePt t="2042" x="8921750" y="3230563"/>
          <p14:tracePt t="2052" x="8940800" y="3230563"/>
          <p14:tracePt t="2057" x="8978900" y="3230563"/>
          <p14:tracePt t="2067" x="8999538" y="3211513"/>
          <p14:tracePt t="2076" x="9037638" y="3211513"/>
          <p14:tracePt t="2082" x="9075738" y="3211513"/>
          <p14:tracePt t="2091" x="9096375" y="3211513"/>
          <p14:tracePt t="2101" x="9153525" y="3173413"/>
          <p14:tracePt t="2106" x="9172575" y="3173413"/>
          <p14:tracePt t="2115" x="9193213" y="3173413"/>
          <p14:tracePt t="2123" x="9212263" y="3173413"/>
          <p14:tracePt t="2130" x="9250363" y="3173413"/>
          <p14:tracePt t="2139" x="9290050" y="3152775"/>
          <p14:tracePt t="2149" x="9309100" y="3152775"/>
          <p14:tracePt t="2174" x="9328150" y="3152775"/>
          <p14:tracePt t="2198" x="9328150" y="3133725"/>
          <p14:tracePt t="2204" x="9347200" y="3133725"/>
          <p14:tracePt t="2220" x="9366250" y="3114675"/>
          <p14:tracePt t="2227" x="9385300" y="3114675"/>
          <p14:tracePt t="2237" x="9405938" y="3114675"/>
          <p14:tracePt t="2243" x="9405938" y="3095625"/>
          <p14:tracePt t="2254" x="9444038" y="3095625"/>
          <p14:tracePt t="2259" x="9463088" y="3095625"/>
          <p14:tracePt t="2268" x="9463088" y="3076575"/>
          <p14:tracePt t="2277" x="9482138" y="3076575"/>
          <p14:tracePt t="2700" x="9463088" y="3076575"/>
          <p14:tracePt t="2747" x="9424988" y="3076575"/>
          <p14:tracePt t="2779" x="9405938" y="3076575"/>
          <p14:tracePt t="2811" x="9385300" y="3076575"/>
          <p14:tracePt t="2839" x="9366250" y="3076575"/>
          <p14:tracePt t="2861" x="9347200" y="3076575"/>
          <p14:tracePt t="2891" x="9328150" y="3076575"/>
          <p14:tracePt t="2924" x="9309100" y="3076575"/>
          <p14:tracePt t="2931" x="9309100" y="3095625"/>
          <p14:tracePt t="2950" x="9309100" y="3114675"/>
          <p14:tracePt t="2955" x="9269413" y="3114675"/>
          <p14:tracePt t="2962" x="9250363" y="3133725"/>
          <p14:tracePt t="2979" x="9250363" y="3152775"/>
          <p14:tracePt t="3035" x="9231313" y="3152775"/>
          <p14:tracePt t="3197" x="9212263" y="3152775"/>
          <p14:tracePt t="3203" x="9193213" y="3152775"/>
          <p14:tracePt t="3225" x="9172575" y="3192463"/>
          <p14:tracePt t="3226" x="9153525" y="3192463"/>
          <p14:tracePt t="3234" x="9096375" y="3230563"/>
          <p14:tracePt t="3242" x="9075738" y="3230563"/>
          <p14:tracePt t="3255" x="8999538" y="3249613"/>
          <p14:tracePt t="3259" x="8978900" y="3289300"/>
          <p14:tracePt t="3267" x="8921750" y="3308350"/>
          <p14:tracePt t="3277" x="8902700" y="3327400"/>
          <p14:tracePt t="3282" x="8883650" y="3346450"/>
          <p14:tracePt t="3291" x="8843963" y="3405188"/>
          <p14:tracePt t="3301" x="8805863" y="3405188"/>
          <p14:tracePt t="3306" x="8766175" y="3443288"/>
          <p14:tracePt t="3314" x="8747125" y="3462338"/>
          <p14:tracePt t="3322" x="8689975" y="3502025"/>
          <p14:tracePt t="3330" x="8689975" y="3521075"/>
          <p14:tracePt t="3338" x="8650288" y="3540125"/>
          <p14:tracePt t="3346" x="8612188" y="3598863"/>
          <p14:tracePt t="3357" x="8593138" y="3598863"/>
          <p14:tracePt t="3363" x="8572500" y="3636963"/>
          <p14:tracePt t="3370" x="8553450" y="3656013"/>
          <p14:tracePt t="3378" x="8553450" y="3675063"/>
          <p14:tracePt t="3386" x="8534400" y="3675063"/>
          <p14:tracePt t="3394" x="8515350" y="3675063"/>
          <p14:tracePt t="3402" x="8477250" y="3675063"/>
          <p14:tracePt t="3411" x="8477250" y="3714750"/>
          <p14:tracePt t="3422" x="8437563" y="3714750"/>
          <p14:tracePt t="3426" x="8418513" y="3714750"/>
          <p14:tracePt t="3436" x="8399463" y="3714750"/>
          <p14:tracePt t="3445" x="8340725" y="3714750"/>
          <p14:tracePt t="3450" x="8262938" y="3714750"/>
          <p14:tracePt t="3458" x="8243888" y="3733800"/>
          <p14:tracePt t="3466" x="8147050" y="3733800"/>
          <p14:tracePt t="3474" x="8050213" y="3752850"/>
          <p14:tracePt t="3483" x="8012113" y="3752850"/>
          <p14:tracePt t="3490" x="7896225" y="3792538"/>
          <p14:tracePt t="3498" x="7856538" y="3811588"/>
          <p14:tracePt t="3508" x="7780338" y="3868738"/>
          <p14:tracePt t="3514" x="7759700" y="3868738"/>
          <p14:tracePt t="3522" x="7721600" y="3889375"/>
          <p14:tracePt t="3531" x="7702550" y="3908425"/>
          <p14:tracePt t="3537" x="7683500" y="3908425"/>
          <p14:tracePt t="3547" x="7643813" y="3908425"/>
          <p14:tracePt t="3556" x="7624763" y="3908425"/>
          <p14:tracePt t="3562" x="7586663" y="3927475"/>
          <p14:tracePt t="3571" x="7567613" y="3946525"/>
          <p14:tracePt t="3580" x="7508875" y="3946525"/>
          <p14:tracePt t="3585" x="7489825" y="3965575"/>
          <p14:tracePt t="3595" x="7450138" y="4005263"/>
          <p14:tracePt t="3605" x="7392988" y="4005263"/>
          <p14:tracePt t="3610" x="7373938" y="4024313"/>
          <p14:tracePt t="3620" x="7315200" y="4043363"/>
          <p14:tracePt t="3627" x="7277100" y="4043363"/>
          <p14:tracePt t="3634" x="7256463" y="4062413"/>
          <p14:tracePt t="3642" x="7237413" y="4062413"/>
          <p14:tracePt t="3650" x="7180263" y="4062413"/>
          <p14:tracePt t="3659" x="7140575" y="4062413"/>
          <p14:tracePt t="3667" x="7102475" y="4062413"/>
          <p14:tracePt t="3674" x="7083425" y="4062413"/>
          <p14:tracePt t="3682" x="7064375" y="4062413"/>
          <p14:tracePt t="3698" x="7043738" y="4062413"/>
          <p14:tracePt t="3707" x="7024688" y="4062413"/>
          <p14:tracePt t="3715" x="7005638" y="4062413"/>
          <p14:tracePt t="3722" x="6986588" y="4062413"/>
          <p14:tracePt t="3730" x="6946900" y="4062413"/>
          <p14:tracePt t="3738" x="6927850" y="4062413"/>
          <p14:tracePt t="3746" x="6908800" y="4062413"/>
          <p14:tracePt t="3755" x="6870700" y="4062413"/>
          <p14:tracePt t="3773" x="6850063" y="4062413"/>
          <p14:tracePt t="3778" x="6811963" y="4043363"/>
          <p14:tracePt t="3787" x="6792913" y="4043363"/>
          <p14:tracePt t="3796" x="6773863" y="4043363"/>
          <p14:tracePt t="3805" x="6696075" y="4043363"/>
          <p14:tracePt t="3810" x="6677025" y="4043363"/>
          <p14:tracePt t="3820" x="6657975" y="4024313"/>
          <p14:tracePt t="3827" x="6637338" y="4024313"/>
          <p14:tracePt t="3838" x="6599238" y="4024313"/>
          <p14:tracePt t="3845" x="6561138" y="4005263"/>
          <p14:tracePt t="3850" x="6540500" y="4005263"/>
          <p14:tracePt t="3869" x="6521450" y="4005263"/>
          <p14:tracePt t="3874" x="6521450" y="3984625"/>
          <p14:tracePt t="3882" x="6502400" y="3984625"/>
          <p14:tracePt t="3890" x="6483350" y="3946525"/>
          <p14:tracePt t="3898" x="6464300" y="3946525"/>
          <p14:tracePt t="3906" x="6443663" y="3946525"/>
          <p14:tracePt t="3915" x="6405563" y="3927475"/>
          <p14:tracePt t="3931" x="6386513" y="3927475"/>
          <p14:tracePt t="3939" x="6386513" y="3908425"/>
          <p14:tracePt t="3946" x="6367463" y="3908425"/>
          <p14:tracePt t="3974" x="6348413" y="3908425"/>
          <p14:tracePt t="3978" x="6348413" y="3889375"/>
          <p14:tracePt t="4003" x="6327775" y="3889375"/>
          <p14:tracePt t="4027" x="6308725" y="3849688"/>
          <p14:tracePt t="4042" x="6308725" y="3830638"/>
          <p14:tracePt t="4053" x="6289675" y="3830638"/>
          <p14:tracePt t="4058" x="6289675" y="3792538"/>
          <p14:tracePt t="4067" x="6251575" y="3792538"/>
          <p14:tracePt t="4075" x="6251575" y="3771900"/>
          <p14:tracePt t="4082" x="6251575" y="3752850"/>
          <p14:tracePt t="4091" x="6230938" y="3752850"/>
          <p14:tracePt t="4101" x="6211888" y="3733800"/>
          <p14:tracePt t="4114" x="6211888" y="3714750"/>
          <p14:tracePt t="4123" x="6192838" y="3714750"/>
          <p14:tracePt t="4139" x="6173788" y="3695700"/>
          <p14:tracePt t="4155" x="6154738" y="3675063"/>
          <p14:tracePt t="4163" x="6134100" y="3675063"/>
          <p14:tracePt t="4171" x="6115050" y="3675063"/>
          <p14:tracePt t="4180" x="6115050" y="3636963"/>
          <p14:tracePt t="4187" x="6076950" y="3636963"/>
          <p14:tracePt t="4194" x="6057900" y="3636963"/>
          <p14:tracePt t="4206" x="6037263" y="3636963"/>
          <p14:tracePt t="4210" x="6018213" y="3617913"/>
          <p14:tracePt t="4218" x="5999163" y="3617913"/>
          <p14:tracePt t="4238" x="5980113" y="3617913"/>
          <p14:tracePt t="4300" x="5961063" y="3598863"/>
          <p14:tracePt t="4315" x="5921375" y="3598863"/>
          <p14:tracePt t="4339" x="5902325" y="3598863"/>
          <p14:tracePt t="4371" x="5883275" y="3598863"/>
          <p14:tracePt t="4540" x="5883275" y="3579813"/>
          <p14:tracePt t="4692" x="5864225" y="3579813"/>
          <p14:tracePt t="4718" x="5845175" y="3579813"/>
          <p14:tracePt t="4740" x="5824538" y="3579813"/>
          <p14:tracePt t="4756" x="5805488" y="3579813"/>
          <p14:tracePt t="4763" x="5767388" y="3579813"/>
          <p14:tracePt t="4778" x="5748338" y="3579813"/>
          <p14:tracePt t="4796" x="5727700" y="3579813"/>
          <p14:tracePt t="4964" x="5748338" y="3579813"/>
          <p14:tracePt t="5036" x="5786438" y="3579813"/>
          <p14:tracePt t="5363" x="5805488" y="3579813"/>
          <p14:tracePt t="5820" x="5824538" y="3579813"/>
          <p14:tracePt t="5836" x="5845175" y="3579813"/>
          <p14:tracePt t="5853" x="5864225" y="3579813"/>
          <p14:tracePt t="5859" x="5883275" y="3579813"/>
          <p14:tracePt t="5869" x="5902325" y="3579813"/>
          <p14:tracePt t="5878" x="5942013" y="3579813"/>
          <p14:tracePt t="5884" x="5961063" y="3579813"/>
          <p14:tracePt t="5907" x="6037263" y="3559175"/>
          <p14:tracePt t="5914" x="6076950" y="3559175"/>
          <p14:tracePt t="5922" x="6096000" y="3559175"/>
          <p14:tracePt t="5931" x="6115050" y="3559175"/>
          <p14:tracePt t="5939" x="6134100" y="3559175"/>
          <p14:tracePt t="5947" x="6154738" y="3559175"/>
          <p14:tracePt t="5957" x="6173788" y="3559175"/>
          <p14:tracePt t="5962" x="6192838" y="3559175"/>
          <p14:tracePt t="5971" x="6211888" y="3559175"/>
          <p14:tracePt t="5980" x="6251575" y="3559175"/>
          <p14:tracePt t="5987" x="6270625" y="3559175"/>
          <p14:tracePt t="6008" x="6289675" y="3559175"/>
          <p14:tracePt t="6132" x="6308725" y="3559175"/>
          <p14:tracePt t="6843" x="6308725" y="3579813"/>
          <p14:tracePt t="6852" x="6327775" y="3598863"/>
          <p14:tracePt t="6859" x="6327775" y="3617913"/>
          <p14:tracePt t="6868" x="6348413" y="3617913"/>
          <p14:tracePt t="6875" x="6386513" y="3695700"/>
          <p14:tracePt t="6886" x="6405563" y="3714750"/>
          <p14:tracePt t="6890" x="6483350" y="3830638"/>
          <p14:tracePt t="6898" x="6502400" y="3849688"/>
          <p14:tracePt t="6908" x="6561138" y="3965575"/>
          <p14:tracePt t="6915" x="6580188" y="4043363"/>
          <p14:tracePt t="6923" x="6618288" y="4102100"/>
          <p14:tracePt t="6931" x="6637338" y="4178300"/>
          <p14:tracePt t="6938" x="6677025" y="4237038"/>
          <p14:tracePt t="6947" x="6696075" y="4333875"/>
          <p14:tracePt t="6957" x="6715125" y="4352925"/>
          <p14:tracePt t="6961" x="6715125" y="4391025"/>
          <p14:tracePt t="6970" x="6734175" y="4411663"/>
          <p14:tracePt t="6979" x="6773863" y="4430713"/>
          <p14:tracePt t="6986" x="6773863" y="4487863"/>
          <p14:tracePt t="6994" x="6792913" y="4508500"/>
          <p14:tracePt t="7006" x="6811963" y="4546600"/>
          <p14:tracePt t="7010" x="6811963" y="4584700"/>
          <p14:tracePt t="7020" x="6831013" y="4603750"/>
          <p14:tracePt t="7029" x="6831013" y="4643438"/>
          <p14:tracePt t="7037" x="6850063" y="4662488"/>
          <p14:tracePt t="7043" x="6850063" y="4681538"/>
          <p14:tracePt t="7056" x="6870700" y="4740275"/>
          <p14:tracePt t="7060" x="6908800" y="4797425"/>
          <p14:tracePt t="7066" x="6908800" y="4818063"/>
          <p14:tracePt t="7075" x="6908800" y="4837113"/>
          <p14:tracePt t="7082" x="6927850" y="4856163"/>
          <p14:tracePt t="7091" x="6927850" y="4913313"/>
          <p14:tracePt t="7099" x="6946900" y="4933950"/>
          <p14:tracePt t="7110" x="6946900" y="4953000"/>
          <p14:tracePt t="7114" x="6967538" y="4972050"/>
          <p14:tracePt t="7123" x="6967538" y="4991100"/>
          <p14:tracePt t="7133" x="6986588" y="5010150"/>
          <p14:tracePt t="7138" x="6986588" y="5030788"/>
          <p14:tracePt t="7146" x="7005638" y="5049838"/>
          <p14:tracePt t="7154" x="7005638" y="5106988"/>
          <p14:tracePt t="7163" x="7043738" y="5127625"/>
          <p14:tracePt t="7172" x="7043738" y="5146675"/>
          <p14:tracePt t="7179" x="7064375" y="5146675"/>
          <p14:tracePt t="7190" x="7064375" y="5165725"/>
          <p14:tracePt t="7194" x="7083425" y="5165725"/>
          <p14:tracePt t="7201" x="7102475" y="5184775"/>
          <p14:tracePt t="7379" x="7083425" y="5184775"/>
          <p14:tracePt t="7387" x="7064375" y="5184775"/>
          <p14:tracePt t="7395" x="7024688" y="5184775"/>
          <p14:tracePt t="7404" x="6967538" y="5184775"/>
          <p14:tracePt t="7411" x="6908800" y="5184775"/>
          <p14:tracePt t="7421" x="6754813" y="5222875"/>
          <p14:tracePt t="7429" x="6637338" y="5262563"/>
          <p14:tracePt t="7438" x="6580188" y="5262563"/>
          <p14:tracePt t="7443" x="6502400" y="5281613"/>
          <p14:tracePt t="7458" x="6386513" y="5300663"/>
          <p14:tracePt t="7466" x="6367463" y="5300663"/>
          <p14:tracePt t="7474" x="6348413" y="5300663"/>
          <p14:tracePt t="7482" x="6327775" y="5300663"/>
          <p14:tracePt t="7491" x="6308725" y="5300663"/>
          <p14:tracePt t="7499" x="6289675" y="5300663"/>
          <p14:tracePt t="7515" x="6270625" y="5300663"/>
          <p14:tracePt t="7522" x="6230938" y="5300663"/>
          <p14:tracePt t="7540" x="6211888" y="5300663"/>
          <p14:tracePt t="7546" x="6173788" y="5281613"/>
          <p14:tracePt t="7555" x="6154738" y="5262563"/>
          <p14:tracePt t="7563" x="6134100" y="5262563"/>
          <p14:tracePt t="7571" x="6076950" y="5262563"/>
          <p14:tracePt t="7580" x="6057900" y="5243513"/>
          <p14:tracePt t="7619" x="6037263" y="5243513"/>
          <p14:tracePt t="7659" x="6018213" y="5243513"/>
          <p14:tracePt t="7780" x="6037263" y="5243513"/>
          <p14:tracePt t="7787" x="6057900" y="5243513"/>
          <p14:tracePt t="7795" x="6076950" y="5243513"/>
          <p14:tracePt t="7805" x="6096000" y="5243513"/>
          <p14:tracePt t="7811" x="6134100" y="5243513"/>
          <p14:tracePt t="7821" x="6154738" y="5243513"/>
          <p14:tracePt t="7829" x="6173788" y="5243513"/>
          <p14:tracePt t="8154" x="6173788" y="5262563"/>
          <p14:tracePt t="8163" x="6173788" y="5281613"/>
          <p14:tracePt t="8171" x="6173788" y="5300663"/>
          <p14:tracePt t="8180" x="6173788" y="5340350"/>
          <p14:tracePt t="8185" x="6173788" y="5378450"/>
          <p14:tracePt t="8195" x="6173788" y="5416550"/>
          <p14:tracePt t="8206" x="6173788" y="5456238"/>
          <p14:tracePt t="8211" x="6173788" y="5494338"/>
          <p14:tracePt t="8220" x="6173788" y="5553075"/>
          <p14:tracePt t="8228" x="6173788" y="5629275"/>
          <p14:tracePt t="8234" x="6173788" y="5649913"/>
          <p14:tracePt t="8243" x="6192838" y="5726113"/>
          <p14:tracePt t="8255" x="6192838" y="5745163"/>
          <p14:tracePt t="8258" x="6192838" y="5822950"/>
          <p14:tracePt t="8266" x="6211888" y="5881688"/>
          <p14:tracePt t="8275" x="6211888" y="5919788"/>
          <p14:tracePt t="8282" x="6211888" y="5978525"/>
          <p14:tracePt t="8290" x="6251575" y="5997575"/>
          <p14:tracePt t="8299" x="6251575" y="6075363"/>
          <p14:tracePt t="8307" x="6251575" y="6094413"/>
          <p14:tracePt t="8315" x="6251575" y="6132513"/>
          <p14:tracePt t="8324" x="6270625" y="6229350"/>
          <p14:tracePt t="8330" x="6270625" y="6248400"/>
          <p14:tracePt t="8339" x="6270625" y="6288088"/>
          <p14:tracePt t="8347" x="6270625" y="6307138"/>
          <p14:tracePt t="8355" x="6270625" y="6384925"/>
          <p14:tracePt t="8363" x="6270625" y="6403975"/>
          <p14:tracePt t="8371" x="6270625" y="6423025"/>
          <p14:tracePt t="8378" x="6270625" y="6461125"/>
          <p14:tracePt t="8386" x="6270625" y="6481763"/>
          <p14:tracePt t="8395" x="6270625" y="6500813"/>
          <p14:tracePt t="8411" x="6270625" y="6519863"/>
          <p14:tracePt t="8421" x="6270625" y="6538913"/>
          <p14:tracePt t="8437" x="6270625" y="6557963"/>
          <p14:tracePt t="8451" x="6270625" y="6578600"/>
          <p14:tracePt t="8467" x="6270625" y="6616700"/>
          <p14:tracePt t="8612" x="6251575" y="6616700"/>
          <p14:tracePt t="8620" x="6230938" y="6616700"/>
          <p14:tracePt t="8643" x="6211888" y="6616700"/>
          <p14:tracePt t="8667" x="6173788" y="6616700"/>
          <p14:tracePt t="8747" x="6173788" y="6597650"/>
          <p14:tracePt t="8755" x="6192838" y="6597650"/>
          <p14:tracePt t="8763" x="6211888" y="6597650"/>
          <p14:tracePt t="8773" x="6230938" y="6597650"/>
          <p14:tracePt t="8780" x="6308725" y="6578600"/>
          <p14:tracePt t="8789" x="6348413" y="6578600"/>
          <p14:tracePt t="8794" x="6405563" y="6557963"/>
          <p14:tracePt t="8804" x="6424613" y="6538913"/>
          <p14:tracePt t="8811" x="6502400" y="6538913"/>
          <p14:tracePt t="8823" x="6521450" y="6519863"/>
          <p14:tracePt t="8827" x="6580188" y="6519863"/>
          <p14:tracePt t="8837" x="6599238" y="6519863"/>
          <p14:tracePt t="8843" x="6618288" y="6519863"/>
          <p14:tracePt t="8851" x="6637338" y="6519863"/>
          <p14:tracePt t="8859" x="6657975" y="6519863"/>
          <p14:tracePt t="8869" x="6677025" y="6519863"/>
          <p14:tracePt t="8890" x="6696075" y="6519863"/>
          <p14:tracePt t="8947" x="6734175" y="6519863"/>
          <p14:tracePt t="9365" x="6715125" y="6519863"/>
          <p14:tracePt t="9390" x="6715125" y="6481763"/>
          <p14:tracePt t="9515" x="6734175" y="6481763"/>
          <p14:tracePt t="9547" x="6754813" y="6481763"/>
          <p14:tracePt t="9555" x="6773863" y="6500813"/>
          <p14:tracePt t="9563" x="6792913" y="6500813"/>
          <p14:tracePt t="9573" x="6811963" y="6519863"/>
          <p14:tracePt t="9578" x="6889750" y="6538913"/>
          <p14:tracePt t="9588" x="6908800" y="6557963"/>
          <p14:tracePt t="9596" x="7005638" y="6578600"/>
          <p14:tracePt t="9602" x="7064375" y="6578600"/>
          <p14:tracePt t="9610" x="7161213" y="6635750"/>
          <p14:tracePt t="9626" x="7277100" y="6635750"/>
          <p14:tracePt t="9634" x="7373938" y="6673850"/>
          <p14:tracePt t="9643" x="7412038" y="6673850"/>
          <p14:tracePt t="9653" x="7508875" y="6673850"/>
          <p14:tracePt t="9658" x="7527925" y="6673850"/>
          <p14:tracePt t="9668" x="7567613" y="6673850"/>
          <p14:tracePt t="9675" x="7624763" y="6673850"/>
          <p14:tracePt t="9682" x="7643813" y="6673850"/>
          <p14:tracePt t="9691" x="7662863" y="6673850"/>
          <p14:tracePt t="9699" x="7683500" y="6673850"/>
          <p14:tracePt t="9715" x="7702550" y="6673850"/>
          <p14:tracePt t="9724" x="7721600" y="6673850"/>
          <p14:tracePt t="9730" x="7759700" y="6673850"/>
          <p14:tracePt t="9739" x="7780338" y="6673850"/>
          <p14:tracePt t="9749" x="7799388" y="6673850"/>
          <p14:tracePt t="9754" x="7818438" y="6673850"/>
          <p14:tracePt t="9763" x="7837488" y="6673850"/>
          <p14:tracePt t="9774" x="7856538" y="6673850"/>
          <p14:tracePt t="9778" x="7877175" y="6673850"/>
          <p14:tracePt t="9787" x="7896225" y="6673850"/>
          <p14:tracePt t="9795" x="7934325" y="6654800"/>
          <p14:tracePt t="9806" x="7953375" y="6654800"/>
          <p14:tracePt t="9810" x="7974013" y="6654800"/>
          <p14:tracePt t="9819" x="8012113" y="6654800"/>
          <p14:tracePt t="9826" x="8070850" y="6616700"/>
          <p14:tracePt t="9835" x="8128000" y="6616700"/>
          <p14:tracePt t="9845" x="8166100" y="6597650"/>
          <p14:tracePt t="9849" x="8224838" y="6578600"/>
          <p14:tracePt t="9858" x="8243888" y="6578600"/>
          <p14:tracePt t="9867" x="8302625" y="6538913"/>
          <p14:tracePt t="9874" x="8321675" y="6519863"/>
          <p14:tracePt t="9915" x="8340725" y="6519863"/>
          <p14:tracePt t="10003" x="8340725" y="6500813"/>
          <p14:tracePt t="10030" x="8359775" y="6500813"/>
          <p14:tracePt t="10156" x="8359775" y="6481763"/>
          <p14:tracePt t="10771" x="8359775" y="6461125"/>
          <p14:tracePt t="10779" x="8359775" y="6442075"/>
          <p14:tracePt t="10788" x="8359775" y="6403975"/>
          <p14:tracePt t="10796" x="8359775" y="6384925"/>
          <p14:tracePt t="10802" x="8359775" y="6364288"/>
          <p14:tracePt t="10810" x="8359775" y="6345238"/>
          <p14:tracePt t="10822" x="8340725" y="6307138"/>
          <p14:tracePt t="10826" x="8340725" y="6269038"/>
          <p14:tracePt t="10835" x="8302625" y="6229350"/>
          <p14:tracePt t="10843" x="8283575" y="6210300"/>
          <p14:tracePt t="10850" x="8283575" y="6191250"/>
          <p14:tracePt t="10859" x="8283575" y="6113463"/>
          <p14:tracePt t="10870" x="8283575" y="6094413"/>
          <p14:tracePt t="10874" x="8262938" y="6016625"/>
          <p14:tracePt t="10882" x="8262938" y="5997575"/>
          <p14:tracePt t="10893" x="8262938" y="5938838"/>
          <p14:tracePt t="10899" x="8243888" y="5881688"/>
          <p14:tracePt t="10906" x="8243888" y="5862638"/>
          <p14:tracePt t="10917" x="8243888" y="5784850"/>
          <p14:tracePt t="10921" x="8243888" y="5765800"/>
          <p14:tracePt t="10930" x="8243888" y="5745163"/>
          <p14:tracePt t="10940" x="8243888" y="5726113"/>
          <p14:tracePt t="10946" x="8243888" y="5707063"/>
          <p14:tracePt t="10953" x="8243888" y="5688013"/>
          <p14:tracePt t="10979" x="8243888" y="5668963"/>
          <p14:tracePt t="10995" x="8243888" y="5629275"/>
          <p14:tracePt t="11027" x="8243888" y="5610225"/>
          <p14:tracePt t="11043" x="8243888" y="5591175"/>
          <p14:tracePt t="11059" x="8243888" y="5572125"/>
          <p14:tracePt t="11067" x="8243888" y="5553075"/>
          <p14:tracePt t="11075" x="8243888" y="5532438"/>
          <p14:tracePt t="11082" x="8262938" y="5513388"/>
          <p14:tracePt t="11099" x="8262938" y="5494338"/>
          <p14:tracePt t="11115" x="8283575" y="5456238"/>
          <p14:tracePt t="11123" x="8283575" y="5435600"/>
          <p14:tracePt t="11141" x="8283575" y="5416550"/>
          <p14:tracePt t="11171" x="8302625" y="5397500"/>
          <p14:tracePt t="11198" x="8302625" y="5378450"/>
          <p14:tracePt t="11211" x="8302625" y="5359400"/>
          <p14:tracePt t="11236" x="8302625" y="5340350"/>
          <p14:tracePt t="11244" x="8302625" y="5300663"/>
          <p14:tracePt t="12141" x="8302625" y="5281613"/>
          <p14:tracePt t="12147" x="8302625" y="5262563"/>
          <p14:tracePt t="12166" x="8283575" y="5243513"/>
          <p14:tracePt t="12170" x="8283575" y="5222875"/>
          <p14:tracePt t="12178" x="8262938" y="5203825"/>
          <p14:tracePt t="12189" x="8262938" y="5184775"/>
          <p14:tracePt t="12193" x="8243888" y="5127625"/>
          <p14:tracePt t="12205" x="8243888" y="5106988"/>
          <p14:tracePt t="12209" x="8205788" y="5049838"/>
          <p14:tracePt t="12221" x="8205788" y="5030788"/>
          <p14:tracePt t="12227" x="8186738" y="4991100"/>
          <p14:tracePt t="12240" x="8166100" y="4972050"/>
          <p14:tracePt t="12243" x="8166100" y="4894263"/>
          <p14:tracePt t="12251" x="8166100" y="4818063"/>
          <p14:tracePt t="12258" x="8166100" y="4778375"/>
          <p14:tracePt t="12266" x="8147050" y="4740275"/>
          <p14:tracePt t="12275" x="8147050" y="4681538"/>
          <p14:tracePt t="12285" x="8147050" y="4603750"/>
          <p14:tracePt t="12290" x="8128000" y="4584700"/>
          <p14:tracePt t="12302" x="8128000" y="4508500"/>
          <p14:tracePt t="12306" x="8089900" y="4449763"/>
          <p14:tracePt t="12314" x="8089900" y="4430713"/>
          <p14:tracePt t="12322" x="8089900" y="4391025"/>
          <p14:tracePt t="12331" x="8089900" y="4371975"/>
          <p14:tracePt t="12339" x="8089900" y="4352925"/>
          <p14:tracePt t="12348" x="8089900" y="4314825"/>
          <p14:tracePt t="12353" x="8089900" y="4294188"/>
          <p14:tracePt t="12362" x="8089900" y="4275138"/>
          <p14:tracePt t="12370" x="8089900" y="4256088"/>
          <p14:tracePt t="12378" x="8089900" y="4237038"/>
          <p14:tracePt t="12386" x="8089900" y="4217988"/>
          <p14:tracePt t="12393" x="8108950" y="4198938"/>
          <p14:tracePt t="12402" x="8108950" y="4159250"/>
          <p14:tracePt t="12411" x="8147050" y="4102100"/>
          <p14:tracePt t="12421" x="8147050" y="4062413"/>
          <p14:tracePt t="12426" x="8166100" y="4024313"/>
          <p14:tracePt t="12440" x="8186738" y="3965575"/>
          <p14:tracePt t="12442" x="8205788" y="3946525"/>
          <p14:tracePt t="12451" x="8205788" y="3868738"/>
          <p14:tracePt t="12460" x="8243888" y="3849688"/>
          <p14:tracePt t="12466" x="8243888" y="3830638"/>
          <p14:tracePt t="12474" x="8262938" y="3811588"/>
          <p14:tracePt t="12482" x="8262938" y="3752850"/>
          <p14:tracePt t="12491" x="8283575" y="3752850"/>
          <p14:tracePt t="12499" x="8283575" y="3733800"/>
          <p14:tracePt t="12506" x="8283575" y="3714750"/>
          <p14:tracePt t="12514" x="8302625" y="3695700"/>
          <p14:tracePt t="12522" x="8302625" y="3675063"/>
          <p14:tracePt t="12530" x="8302625" y="3656013"/>
          <p14:tracePt t="12539" x="8321675" y="3656013"/>
          <p14:tracePt t="12557" x="8321675" y="3636963"/>
          <p14:tracePt t="12668" x="8321675" y="3598863"/>
          <p14:tracePt t="13371" x="8340725" y="3598863"/>
          <p14:tracePt t="13387" x="8359775" y="3598863"/>
          <p14:tracePt t="13396" x="8399463" y="3598863"/>
          <p14:tracePt t="13404" x="8496300" y="3598863"/>
          <p14:tracePt t="13411" x="8534400" y="3598863"/>
          <p14:tracePt t="13425" x="8689975" y="3598863"/>
          <p14:tracePt t="13427" x="8747125" y="3598863"/>
          <p14:tracePt t="13434" x="8902700" y="3579813"/>
          <p14:tracePt t="13442" x="8959850" y="3579813"/>
          <p14:tracePt t="13450" x="9115425" y="3540125"/>
          <p14:tracePt t="13459" x="9193213" y="3540125"/>
          <p14:tracePt t="13468" x="9250363" y="3521075"/>
          <p14:tracePt t="13474" x="9328150" y="3521075"/>
          <p14:tracePt t="13482" x="9347200" y="3521075"/>
          <p14:tracePt t="13491" x="9385300" y="3521075"/>
          <p14:tracePt t="13498" x="9405938" y="3521075"/>
          <p14:tracePt t="13516" x="9424988" y="3521075"/>
          <p14:tracePt t="13522" x="9444038" y="3521075"/>
          <p14:tracePt t="13530" x="9521825" y="3521075"/>
          <p14:tracePt t="13537" x="9540875" y="3521075"/>
          <p14:tracePt t="13546" x="9618663" y="3521075"/>
          <p14:tracePt t="13553" x="9656763" y="3521075"/>
          <p14:tracePt t="13562" x="9753600" y="3521075"/>
          <p14:tracePt t="13571" x="9772650" y="3521075"/>
          <p14:tracePt t="13577" x="9869488" y="3521075"/>
          <p14:tracePt t="13587" x="9928225" y="3521075"/>
          <p14:tracePt t="13593" x="9966325" y="3521075"/>
          <p14:tracePt t="13604" x="10025063" y="3521075"/>
          <p14:tracePt t="13611" x="10044113" y="3521075"/>
          <p14:tracePt t="13621" x="10082213" y="3521075"/>
          <p14:tracePt t="13627" x="10102850" y="3521075"/>
          <p14:tracePt t="13636" x="10140950" y="3521075"/>
          <p14:tracePt t="13716" x="10160000" y="3521075"/>
          <p14:tracePt t="13742" x="10179050" y="3521075"/>
          <p14:tracePt t="13755" x="10198100" y="3521075"/>
          <p14:tracePt t="13771" x="10218738" y="3521075"/>
          <p14:tracePt t="14955" x="10198100" y="3521075"/>
          <p14:tracePt t="14971" x="10198100" y="3540125"/>
          <p14:tracePt t="14987" x="10198100" y="3559175"/>
          <p14:tracePt t="14995" x="10198100" y="3579813"/>
          <p14:tracePt t="15005" x="10198100" y="3598863"/>
          <p14:tracePt t="15013" x="10198100" y="3656013"/>
          <p14:tracePt t="15019" x="10198100" y="3695700"/>
          <p14:tracePt t="15026" x="10256838" y="3792538"/>
          <p14:tracePt t="15040" x="10275888" y="3849688"/>
          <p14:tracePt t="15043" x="10353675" y="3965575"/>
          <p14:tracePt t="15051" x="10372725" y="4024313"/>
          <p14:tracePt t="15059" x="10431463" y="4178300"/>
          <p14:tracePt t="15068" x="10509250" y="4352925"/>
          <p14:tracePt t="15075" x="10509250" y="4411663"/>
          <p14:tracePt t="15086" x="10566400" y="4527550"/>
          <p14:tracePt t="15092" x="10585450" y="4584700"/>
          <p14:tracePt t="15098" x="10663238" y="4700588"/>
          <p14:tracePt t="15106" x="10682288" y="4759325"/>
          <p14:tracePt t="15115" x="10721975" y="4837113"/>
          <p14:tracePt t="15124" x="10741025" y="4894263"/>
          <p14:tracePt t="15131" x="10760075" y="4953000"/>
          <p14:tracePt t="15142" x="10798175" y="5010150"/>
          <p14:tracePt t="15146" x="10798175" y="5030788"/>
          <p14:tracePt t="15154" x="10837863" y="5068888"/>
          <p14:tracePt t="15165" x="10837863" y="5087938"/>
          <p14:tracePt t="15170" x="10837863" y="5127625"/>
          <p14:tracePt t="15179" x="10856913" y="5127625"/>
          <p14:tracePt t="15191" x="10856913" y="5146675"/>
          <p14:tracePt t="15203" x="10856913" y="5165725"/>
          <p14:tracePt t="15214" x="10856913" y="5184775"/>
          <p14:tracePt t="15221" x="10856913" y="5203825"/>
          <p14:tracePt t="15226" x="10875963" y="5222875"/>
          <p14:tracePt t="15240" x="10875963" y="5243513"/>
          <p14:tracePt t="15252" x="10875963" y="5281613"/>
          <p14:tracePt t="15268" x="10875963" y="5300663"/>
          <p14:tracePt t="15275" x="10875963" y="5319713"/>
          <p14:tracePt t="15283" x="10875963" y="5340350"/>
          <p14:tracePt t="15293" x="10875963" y="5359400"/>
          <p14:tracePt t="15299" x="10875963" y="5378450"/>
          <p14:tracePt t="15318" x="10875963" y="5397500"/>
          <p14:tracePt t="15395" x="10856913" y="5397500"/>
          <p14:tracePt t="15420" x="10837863" y="5397500"/>
          <p14:tracePt t="15436" x="10818813" y="5397500"/>
          <p14:tracePt t="15451" x="10798175" y="5397500"/>
          <p14:tracePt t="15459" x="10779125" y="5378450"/>
          <p14:tracePt t="15467" x="10721975" y="5359400"/>
          <p14:tracePt t="15478" x="10701338" y="5340350"/>
          <p14:tracePt t="15483" x="10682288" y="5319713"/>
          <p14:tracePt t="15491" x="10663238" y="5281613"/>
          <p14:tracePt t="15507" x="10644188" y="5262563"/>
          <p14:tracePt t="15533" x="10604500" y="5243513"/>
          <p14:tracePt t="15547" x="10604500" y="5222875"/>
          <p14:tracePt t="15557" x="10585450" y="5222875"/>
          <p14:tracePt t="15562" x="10585450" y="5203825"/>
          <p14:tracePt t="15581" x="10585450" y="5184775"/>
          <p14:tracePt t="15603" x="10585450" y="5165725"/>
          <p14:tracePt t="16148" x="10566400" y="5165725"/>
          <p14:tracePt t="16180" x="10566400" y="5184775"/>
          <p14:tracePt t="16187" x="10566400" y="5203825"/>
          <p14:tracePt t="16195" x="10566400" y="5222875"/>
          <p14:tracePt t="16207" x="10566400" y="5243513"/>
          <p14:tracePt t="16210" x="10566400" y="5262563"/>
          <p14:tracePt t="16220" x="10566400" y="5300663"/>
          <p14:tracePt t="16229" x="10566400" y="5319713"/>
          <p14:tracePt t="16234" x="10566400" y="5340350"/>
          <p14:tracePt t="16242" x="10566400" y="5359400"/>
          <p14:tracePt t="16254" x="10604500" y="5416550"/>
          <p14:tracePt t="16259" x="10604500" y="5435600"/>
          <p14:tracePt t="16267" x="10625138" y="5456238"/>
          <p14:tracePt t="16278" x="10625138" y="5494338"/>
          <p14:tracePt t="16282" x="10644188" y="5513388"/>
          <p14:tracePt t="16291" x="10644188" y="5572125"/>
          <p14:tracePt t="16301" x="10644188" y="5591175"/>
          <p14:tracePt t="16306" x="10663238" y="5668963"/>
          <p14:tracePt t="16314" x="10682288" y="5688013"/>
          <p14:tracePt t="16325" x="10682288" y="5726113"/>
          <p14:tracePt t="16330" x="10682288" y="5784850"/>
          <p14:tracePt t="16339" x="10682288" y="5842000"/>
          <p14:tracePt t="16348" x="10721975" y="5919788"/>
          <p14:tracePt t="16353" x="10721975" y="5938838"/>
          <p14:tracePt t="16363" x="10721975" y="5978525"/>
          <p14:tracePt t="16372" x="10721975" y="6016625"/>
          <p14:tracePt t="16378" x="10721975" y="6054725"/>
          <p14:tracePt t="16386" x="10721975" y="6075363"/>
          <p14:tracePt t="16394" x="10701338" y="6132513"/>
          <p14:tracePt t="16404" x="10701338" y="6151563"/>
          <p14:tracePt t="16411" x="10701338" y="6172200"/>
          <p14:tracePt t="16422" x="10701338" y="6191250"/>
          <p14:tracePt t="16427" x="10701338" y="6210300"/>
          <p14:tracePt t="16436" x="10682288" y="6229350"/>
          <p14:tracePt t="16446" x="10682288" y="6248400"/>
          <p14:tracePt t="16451" x="10663238" y="6248400"/>
          <p14:tracePt t="16458" x="10663238" y="6288088"/>
          <p14:tracePt t="16470" x="10644188" y="6307138"/>
          <p14:tracePt t="16474" x="10644188" y="6326188"/>
          <p14:tracePt t="16482" x="10644188" y="6345238"/>
          <p14:tracePt t="16492" x="10625138" y="6345238"/>
          <p14:tracePt t="16498" x="10625138" y="6364288"/>
          <p14:tracePt t="16507" x="10604500" y="6384925"/>
          <p14:tracePt t="16515" x="10585450" y="6403975"/>
          <p14:tracePt t="16523" x="10585450" y="6442075"/>
          <p14:tracePt t="16531" x="10566400" y="6461125"/>
          <p14:tracePt t="16541" x="10566400" y="6481763"/>
          <p14:tracePt t="16546" x="10566400" y="6500813"/>
          <p14:tracePt t="16553" x="10566400" y="6519863"/>
          <p14:tracePt t="16573" x="10566400" y="6538913"/>
          <p14:tracePt t="16579" x="10566400" y="6557963"/>
          <p14:tracePt t="16602" x="10566400" y="6597650"/>
          <p14:tracePt t="16699" x="10566400" y="6578600"/>
          <p14:tracePt t="16716" x="10528300" y="6578600"/>
          <p14:tracePt t="16763" x="10528300" y="6557963"/>
          <p14:tracePt t="16803" x="10528300" y="6538913"/>
          <p14:tracePt t="16835" x="10509250" y="6538913"/>
          <p14:tracePt t="16843" x="10509250" y="6519863"/>
          <p14:tracePt t="17652" x="10509250" y="6500813"/>
          <p14:tracePt t="17659" x="10488613" y="6481763"/>
          <p14:tracePt t="17667" x="10469563" y="6461125"/>
          <p14:tracePt t="17676" x="10412413" y="6384925"/>
          <p14:tracePt t="17681" x="10353675" y="6210300"/>
          <p14:tracePt t="17690" x="10334625" y="6151563"/>
          <p14:tracePt t="17702" x="10256838" y="5959475"/>
          <p14:tracePt t="17706" x="10237788" y="5900738"/>
          <p14:tracePt t="17715" x="10237788" y="5745163"/>
          <p14:tracePt t="17728" x="10237788" y="5668963"/>
          <p14:tracePt t="17730" x="10237788" y="5553075"/>
          <p14:tracePt t="17737" x="10275888" y="5456238"/>
          <p14:tracePt t="17746" x="10372725" y="5340350"/>
          <p14:tracePt t="17755" x="10431463" y="5243513"/>
          <p14:tracePt t="17762" x="10469563" y="5203825"/>
          <p14:tracePt t="17775" x="10566400" y="5068888"/>
          <p14:tracePt t="17778" x="10604500" y="5049838"/>
          <p14:tracePt t="17787" x="10644188" y="4933950"/>
          <p14:tracePt t="17795" x="10663238" y="4913313"/>
          <p14:tracePt t="17804" x="10721975" y="4875213"/>
          <p14:tracePt t="17811" x="10779125" y="4837113"/>
          <p14:tracePt t="17821" x="10837863" y="4778375"/>
          <p14:tracePt t="17827" x="10875963" y="4721225"/>
          <p14:tracePt t="17836" x="10915650" y="4700588"/>
          <p14:tracePt t="17846" x="10991850" y="4681538"/>
          <p14:tracePt t="17852" x="10991850" y="4662488"/>
          <p14:tracePt t="17859" x="11031538" y="4603750"/>
          <p14:tracePt t="17870" x="11088688" y="4584700"/>
          <p14:tracePt t="17874" x="11107738" y="4565650"/>
          <p14:tracePt t="17882" x="11166475" y="4487863"/>
          <p14:tracePt t="17904" x="11225213" y="4430713"/>
          <p14:tracePt t="17920" x="11263313" y="4411663"/>
          <p14:tracePt t="17923" x="11301413" y="4391025"/>
          <p14:tracePt t="17933" x="11322050" y="4371975"/>
          <p14:tracePt t="17937" x="11360150" y="4352925"/>
          <p14:tracePt t="17945" x="11379200" y="4333875"/>
          <p14:tracePt t="17953" x="11437938" y="4294188"/>
          <p14:tracePt t="17963" x="11437938" y="4275138"/>
          <p14:tracePt t="17970" x="11476038" y="4256088"/>
          <p14:tracePt t="17979" x="11514138" y="4256088"/>
          <p14:tracePt t="17987" x="11534775" y="4237038"/>
          <p14:tracePt t="17994" x="11553825" y="4217988"/>
          <p14:tracePt t="18005" x="11553825" y="4198938"/>
          <p14:tracePt t="18010" x="11572875" y="4198938"/>
          <p14:tracePt t="18020" x="11572875" y="4159250"/>
          <p14:tracePt t="18027" x="11572875" y="4140200"/>
          <p14:tracePt t="18034" x="11591925" y="4140200"/>
          <p14:tracePt t="18042" x="11591925" y="4121150"/>
          <p14:tracePt t="18050" x="11610975" y="4121150"/>
          <p14:tracePt t="18059" x="11631613" y="4102100"/>
          <p14:tracePt t="18066" x="11631613" y="4081463"/>
          <p14:tracePt t="18075" x="11669713" y="4062413"/>
          <p14:tracePt t="18083" x="11688763" y="4005263"/>
          <p14:tracePt t="18090" x="11707813" y="4005263"/>
          <p14:tracePt t="18098" x="11728450" y="3965575"/>
          <p14:tracePt t="18106" x="11728450" y="3946525"/>
          <p14:tracePt t="18115" x="11747500" y="3927475"/>
          <p14:tracePt t="18122" x="11766550" y="3889375"/>
          <p14:tracePt t="18130" x="11804650" y="3868738"/>
          <p14:tracePt t="18139" x="11823700" y="3849688"/>
          <p14:tracePt t="18146" x="11823700" y="3830638"/>
          <p14:tracePt t="18154" x="11844338" y="3811588"/>
          <p14:tracePt t="18163" x="11844338" y="3792538"/>
          <p14:tracePt t="18170" x="11863388" y="3771900"/>
          <p14:tracePt t="18178" x="11863388" y="3733800"/>
          <p14:tracePt t="18194" x="11863388" y="3714750"/>
          <p14:tracePt t="18204" x="11882438" y="3714750"/>
          <p14:tracePt t="18291" x="11882438" y="3695700"/>
          <p14:tracePt t="18707" x="11882438" y="3675063"/>
          <p14:tracePt t="19059" x="11901488" y="3695700"/>
          <p14:tracePt t="19067" x="11960225" y="3771900"/>
          <p14:tracePt t="19074" x="12017375" y="3830638"/>
          <p14:tracePt t="19083" x="12114213" y="3965575"/>
          <p14:tracePt t="19090" x="12172950" y="4081463"/>
          <p14:tracePt t="19098" x="12230100" y="4140200"/>
          <p14:tracePt t="19106" x="12288838" y="4237038"/>
          <p14:tracePt t="19114" x="12307888" y="4275138"/>
          <p14:tracePt t="19122" x="12347575" y="4333875"/>
          <p14:tracePt t="19130" x="12385675" y="4352925"/>
          <p14:tracePt t="19138" x="12423775" y="4411663"/>
          <p14:tracePt t="19151" x="12444413" y="4430713"/>
          <p14:tracePt t="19153" x="12444413" y="4449763"/>
          <p14:tracePt t="19162" x="12463463" y="4487863"/>
          <p14:tracePt t="19178" x="12482513" y="4508500"/>
          <p14:tracePt t="19186" x="12482513" y="4527550"/>
          <p14:tracePt t="19194" x="12482513" y="4546600"/>
          <p14:tracePt t="19203" x="12482513" y="4565650"/>
          <p14:tracePt t="19210" x="12501563" y="4624388"/>
          <p14:tracePt t="19220" x="12501563" y="4643438"/>
          <p14:tracePt t="19227" x="12520613" y="4662488"/>
          <p14:tracePt t="19234" x="12560300" y="4700588"/>
          <p14:tracePt t="19243" x="12560300" y="4740275"/>
          <p14:tracePt t="19250" x="12560300" y="4759325"/>
          <p14:tracePt t="19258" x="12579350" y="4778375"/>
          <p14:tracePt t="19267" x="12579350" y="4797425"/>
          <p14:tracePt t="19274" x="12598400" y="4818063"/>
          <p14:tracePt t="19298" x="12598400" y="4837113"/>
          <p14:tracePt t="19330" x="12598400" y="4856163"/>
          <p14:tracePt t="19346" x="12617450" y="4875213"/>
          <p14:tracePt t="19362" x="12617450" y="4913313"/>
          <p14:tracePt t="19386" x="12636500" y="4933950"/>
          <p14:tracePt t="19402" x="12636500" y="4953000"/>
          <p14:tracePt t="19419" x="12636500" y="4972050"/>
          <p14:tracePt t="19450" x="12636500" y="4991100"/>
          <p14:tracePt t="20213" x="12636500" y="5010150"/>
          <p14:tracePt t="20218" x="12636500" y="5030788"/>
          <p14:tracePt t="20226" x="12657138" y="5068888"/>
          <p14:tracePt t="20235" x="12657138" y="5087938"/>
          <p14:tracePt t="20241" x="12695238" y="5127625"/>
          <p14:tracePt t="20250" x="12714288" y="5184775"/>
          <p14:tracePt t="20258" x="12773025" y="5243513"/>
          <p14:tracePt t="20267" x="12773025" y="5262563"/>
          <p14:tracePt t="20274" x="12792075" y="5340350"/>
          <p14:tracePt t="20281" x="12792075" y="5359400"/>
          <p14:tracePt t="20290" x="12811125" y="5397500"/>
          <p14:tracePt t="20298" x="12850813" y="5435600"/>
          <p14:tracePt t="20305" x="12869863" y="5475288"/>
          <p14:tracePt t="20313" x="12888913" y="5494338"/>
          <p14:tracePt t="20321" x="12907963" y="5513388"/>
          <p14:tracePt t="20330" x="12907963" y="5553075"/>
          <p14:tracePt t="20338" x="12927013" y="5572125"/>
          <p14:tracePt t="20350" x="12947650" y="5610225"/>
          <p14:tracePt t="20353" x="12985750" y="5629275"/>
          <p14:tracePt t="20362" x="13004800" y="5649913"/>
          <p14:tracePt t="20370" x="13004800" y="5688013"/>
          <p14:tracePt t="20385" x="13004800" y="5726113"/>
          <p14:tracePt t="20387" x="13023850" y="5745163"/>
          <p14:tracePt t="20394" x="13023850" y="5765800"/>
          <p14:tracePt t="20402" x="13044488" y="5822950"/>
          <p14:tracePt t="20410" x="13044488" y="5842000"/>
          <p14:tracePt t="20418" x="13063538" y="5881688"/>
          <p14:tracePt t="20427" x="13063538" y="5919788"/>
          <p14:tracePt t="20435" x="13063538" y="5938838"/>
          <p14:tracePt t="20442" x="13101638" y="5959475"/>
          <p14:tracePt t="20450" x="13120688" y="5978525"/>
          <p14:tracePt t="20459" x="13120688" y="5997575"/>
          <p14:tracePt t="20475" x="13120688" y="6016625"/>
          <p14:tracePt t="20483" x="13120688" y="6035675"/>
          <p14:tracePt t="20499" x="13120688" y="6075363"/>
          <p14:tracePt t="20506" x="13120688" y="6094413"/>
          <p14:tracePt t="20514" x="13120688" y="6113463"/>
          <p14:tracePt t="20521" x="13120688" y="6132513"/>
          <p14:tracePt t="20529" x="13120688" y="6151563"/>
          <p14:tracePt t="20537" x="13120688" y="6172200"/>
          <p14:tracePt t="20546" x="13120688" y="6191250"/>
          <p14:tracePt t="20553" x="13120688" y="6248400"/>
          <p14:tracePt t="20571" x="13120688" y="6269038"/>
          <p14:tracePt t="20578" x="13120688" y="6288088"/>
          <p14:tracePt t="20586" x="13120688" y="6307138"/>
          <p14:tracePt t="20593" x="13120688" y="6326188"/>
          <p14:tracePt t="21180" x="13120688" y="6307138"/>
          <p14:tracePt t="21187" x="13082588" y="6307138"/>
          <p14:tracePt t="21443" x="13082588" y="6288088"/>
          <p14:tracePt t="21459" x="13063538" y="6288088"/>
          <p14:tracePt t="22186" x="13063538" y="6307138"/>
          <p14:tracePt t="22203" x="13063538" y="6326188"/>
          <p14:tracePt t="22212" x="13063538" y="6345238"/>
          <p14:tracePt t="22218" x="13063538" y="6384925"/>
          <p14:tracePt t="22227" x="13063538" y="6423025"/>
          <p14:tracePt t="22234" x="13063538" y="6500813"/>
          <p14:tracePt t="22243" x="13063538" y="6557963"/>
          <p14:tracePt t="22250" x="13023850" y="6713538"/>
          <p14:tracePt t="22259" x="13004800" y="6770688"/>
          <p14:tracePt t="22267" x="12888913" y="6983413"/>
          <p14:tracePt t="22275" x="12830175" y="7042150"/>
          <p14:tracePt t="22282" x="12753975" y="7158038"/>
          <p14:tracePt t="22290" x="12714288" y="7216775"/>
          <p14:tracePt t="22298" x="12636500" y="7292975"/>
          <p14:tracePt t="22305" x="12560300" y="7429500"/>
          <p14:tracePt t="22315" x="12541250" y="7448550"/>
          <p14:tracePt t="22322" x="12501563" y="7505700"/>
          <p14:tracePt t="22330" x="12501563" y="7526338"/>
          <p14:tracePt t="22338" x="12463463" y="7602538"/>
          <p14:tracePt t="22346" x="12463463" y="7623175"/>
          <p14:tracePt t="22357" x="12444413" y="7661275"/>
          <p14:tracePt t="22361" x="12423775" y="7720013"/>
          <p14:tracePt t="22369" x="12385675" y="7739063"/>
          <p14:tracePt t="22378" x="12347575" y="7796213"/>
          <p14:tracePt t="22387" x="12347575" y="7815263"/>
          <p14:tracePt t="22394" x="12288838" y="7874000"/>
          <p14:tracePt t="22404" x="12269788" y="7893050"/>
          <p14:tracePt t="22410" x="12230100" y="7932738"/>
          <p14:tracePt t="22421" x="12211050" y="7951788"/>
          <p14:tracePt t="22430" x="12172950" y="8008938"/>
          <p14:tracePt t="22433" x="12153900" y="8086725"/>
          <p14:tracePt t="22441" x="12095163" y="8086725"/>
          <p14:tracePt t="22452" x="12076113" y="8183563"/>
          <p14:tracePt t="22459" x="12057063" y="8202613"/>
          <p14:tracePt t="22466" x="12017375" y="8242300"/>
          <p14:tracePt t="22475" x="11998325" y="8299450"/>
          <p14:tracePt t="22483" x="11941175" y="8358188"/>
          <p14:tracePt t="22490" x="11920538" y="8415338"/>
          <p14:tracePt t="22499" x="11901488" y="8434388"/>
          <p14:tracePt t="22506" x="11844338" y="8455025"/>
          <p14:tracePt t="22514" x="11823700" y="8512175"/>
          <p14:tracePt t="22522" x="11804650" y="8531225"/>
          <p14:tracePt t="22530" x="11785600" y="8551863"/>
          <p14:tracePt t="22538" x="11747500" y="8609013"/>
          <p14:tracePt t="22546" x="11728450" y="8628063"/>
          <p14:tracePt t="22554" x="11688763" y="8647113"/>
          <p14:tracePt t="22562" x="11631613" y="8705850"/>
          <p14:tracePt t="22571" x="11610975" y="8705850"/>
          <p14:tracePt t="22579" x="11553825" y="8743950"/>
          <p14:tracePt t="22587" x="11534775" y="8743950"/>
          <p14:tracePt t="22594" x="11514138" y="8783638"/>
          <p14:tracePt t="22602" x="11495088" y="8802688"/>
          <p14:tracePt t="22610" x="11476038" y="8821738"/>
          <p14:tracePt t="22618" x="11437938" y="8821738"/>
          <p14:tracePt t="22636" x="11417300" y="8821738"/>
          <p14:tracePt t="22650" x="11398250" y="8821738"/>
          <p14:tracePt t="22659" x="11379200" y="8821738"/>
          <p14:tracePt t="22675" x="11360150" y="8821738"/>
          <p14:tracePt t="22683" x="11341100" y="8821738"/>
          <p14:tracePt t="22690" x="11322050" y="8821738"/>
          <p14:tracePt t="22699" x="11282363" y="8821738"/>
          <p14:tracePt t="22706" x="11263313" y="8840788"/>
          <p14:tracePt t="22715" x="11244263" y="8840788"/>
          <p14:tracePt t="22731" x="11225213" y="8840788"/>
          <p14:tracePt t="22738" x="11204575" y="8840788"/>
          <p14:tracePt t="22747" x="11185525" y="8840788"/>
          <p14:tracePt t="22755" x="11166475" y="8840788"/>
          <p14:tracePt t="22763" x="11107738" y="8840788"/>
          <p14:tracePt t="22770" x="11088688" y="8861425"/>
          <p14:tracePt t="22779" x="11050588" y="8861425"/>
          <p14:tracePt t="22786" x="11031538" y="8861425"/>
          <p14:tracePt t="22795" x="10953750" y="8861425"/>
          <p14:tracePt t="22802" x="10934700" y="8861425"/>
          <p14:tracePt t="22810" x="10875963" y="8861425"/>
          <p14:tracePt t="22818" x="10856913" y="8861425"/>
          <p14:tracePt t="22826" x="10837863" y="8861425"/>
          <p14:tracePt t="22834" x="10818813" y="8861425"/>
          <p14:tracePt t="22842" x="10818813" y="8880475"/>
          <p14:tracePt t="22851" x="10798175" y="8880475"/>
          <p14:tracePt t="22867" x="10760075" y="8880475"/>
          <p14:tracePt t="22875" x="10760075" y="8899525"/>
          <p14:tracePt t="22890" x="10741025" y="8899525"/>
          <p14:tracePt t="22899" x="10721975" y="8899525"/>
          <p14:tracePt t="22906" x="10701338" y="8918575"/>
          <p14:tracePt t="22915" x="10682288" y="8918575"/>
          <p14:tracePt t="22922" x="10663238" y="8918575"/>
          <p14:tracePt t="22931" x="10644188" y="8956675"/>
          <p14:tracePt t="22938" x="10604500" y="8956675"/>
          <p14:tracePt t="22946" x="10585450" y="8956675"/>
          <p14:tracePt t="22954" x="10566400" y="8956675"/>
          <p14:tracePt t="22962" x="10566400" y="8977313"/>
          <p14:tracePt t="22970" x="10547350" y="8977313"/>
          <p14:tracePt t="22979" x="10509250" y="8996363"/>
          <p14:tracePt t="22986" x="10469563" y="8996363"/>
          <p14:tracePt t="22993" x="10450513" y="8996363"/>
          <p14:tracePt t="23003" x="10431463" y="8996363"/>
          <p14:tracePt t="23010" x="10412413" y="8996363"/>
          <p14:tracePt t="23018" x="10391775" y="8996363"/>
          <p14:tracePt t="23027" x="10372725" y="8996363"/>
          <p14:tracePt t="23035" x="10353675" y="8996363"/>
          <p14:tracePt t="23042" x="10315575" y="8996363"/>
          <p14:tracePt t="23059" x="10294938" y="8996363"/>
          <p14:tracePt t="23066" x="10275888" y="8996363"/>
          <p14:tracePt t="23074" x="10256838" y="8996363"/>
          <p14:tracePt t="23082" x="10237788" y="8996363"/>
          <p14:tracePt t="23090" x="10218738" y="8996363"/>
          <p14:tracePt t="23103" x="10198100" y="8996363"/>
          <p14:tracePt t="23106" x="10121900" y="8996363"/>
          <p14:tracePt t="23115" x="10102850" y="9015413"/>
          <p14:tracePt t="23124" x="10044113" y="9015413"/>
          <p14:tracePt t="23129" x="10025063" y="9015413"/>
          <p14:tracePt t="23138" x="10006013" y="9034463"/>
          <p14:tracePt t="23149" x="9985375" y="9034463"/>
          <p14:tracePt t="23243" x="10006013" y="9034463"/>
          <p14:tracePt t="23259" x="10025063" y="9034463"/>
          <p14:tracePt t="23267" x="10044113" y="9034463"/>
          <p14:tracePt t="23274" x="10063163" y="9015413"/>
          <p14:tracePt t="23283" x="10102850" y="8996363"/>
          <p14:tracePt t="23290" x="10121900" y="8996363"/>
          <p14:tracePt t="23298" x="10121900" y="8977313"/>
          <p14:tracePt t="23306" x="10160000" y="8956675"/>
          <p14:tracePt t="23315" x="10179050" y="8937625"/>
          <p14:tracePt t="23322" x="10198100" y="8899525"/>
          <p14:tracePt t="23330" x="10237788" y="8880475"/>
          <p14:tracePt t="23338" x="10256838" y="8880475"/>
          <p14:tracePt t="23346" x="10294938" y="8861425"/>
          <p14:tracePt t="23354" x="10315575" y="8840788"/>
          <p14:tracePt t="23362" x="10372725" y="8821738"/>
          <p14:tracePt t="23370" x="10372725" y="8783638"/>
          <p14:tracePt t="23379" x="10412413" y="8764588"/>
          <p14:tracePt t="23388" x="10450513" y="8764588"/>
          <p14:tracePt t="23405" x="10450513" y="8743950"/>
          <p14:tracePt t="23426" x="10469563" y="8743950"/>
          <p14:tracePt t="23434" x="10469563" y="8724900"/>
          <p14:tracePt t="23498" x="10431463" y="8724900"/>
          <p14:tracePt t="23506" x="10412413" y="8724900"/>
          <p14:tracePt t="23522" x="10391775" y="8724900"/>
          <p14:tracePt t="23531" x="10372725" y="8724900"/>
          <p14:tracePt t="23538" x="10372725" y="8743950"/>
          <p14:tracePt t="23547" x="10353675" y="8743950"/>
          <p14:tracePt t="23554" x="10353675" y="8764588"/>
          <p14:tracePt t="23563" x="10334625" y="8764588"/>
          <p14:tracePt t="23570" x="10315575" y="8764588"/>
          <p14:tracePt t="23578" x="10315575" y="8783638"/>
          <p14:tracePt t="23587" x="10275888" y="8783638"/>
          <p14:tracePt t="23594" x="10256838" y="8783638"/>
          <p14:tracePt t="23603" x="10237788" y="8783638"/>
          <p14:tracePt t="23610" x="10218738" y="8821738"/>
          <p14:tracePt t="23627" x="10198100" y="8821738"/>
          <p14:tracePt t="23635" x="10198100" y="8840788"/>
          <p14:tracePt t="23658" x="10179050" y="8840788"/>
          <p14:tracePt t="23668" x="10179050" y="8861425"/>
          <p14:tracePt t="23683" x="10179050" y="8880475"/>
          <p14:tracePt t="23699" x="10179050" y="8899525"/>
          <p14:tracePt t="23714" x="10179050" y="8918575"/>
          <p14:tracePt t="23722" x="10179050" y="8937625"/>
          <p14:tracePt t="23730" x="10179050" y="8996363"/>
          <p14:tracePt t="23738" x="10179050" y="9034463"/>
          <p14:tracePt t="23747" x="10179050" y="9093200"/>
          <p14:tracePt t="23754" x="10179050" y="9150350"/>
          <p14:tracePt t="23762" x="10179050" y="9266238"/>
          <p14:tracePt t="23772" x="10179050" y="9305925"/>
          <p14:tracePt t="23778" x="10140950" y="9383713"/>
          <p14:tracePt t="23786" x="10121900" y="9518650"/>
          <p14:tracePt t="23793" x="10102850" y="9537700"/>
          <p14:tracePt t="23804" x="10063163" y="9615488"/>
          <p14:tracePt t="23810" x="10044113" y="9634538"/>
          <p14:tracePt t="23818" x="10025063" y="9672638"/>
          <p14:tracePt t="23827" x="10025063" y="9693275"/>
          <p14:tracePt t="23834" x="9966325" y="9769475"/>
          <p14:tracePt t="23843" x="9966325" y="9809163"/>
          <p14:tracePt t="23850" x="9947275" y="9828213"/>
          <p14:tracePt t="23859" x="9947275" y="9847263"/>
          <p14:tracePt t="23867" x="9928225" y="9866313"/>
          <p14:tracePt t="23874" x="9909175" y="9866313"/>
          <p14:tracePt t="23883" x="9888538" y="9885363"/>
          <p14:tracePt t="23890" x="9869488" y="9885363"/>
          <p14:tracePt t="23904" x="9812338" y="9885363"/>
          <p14:tracePt t="23907" x="9791700" y="9885363"/>
          <p14:tracePt t="23914" x="9772650" y="9885363"/>
          <p14:tracePt t="23922" x="9753600" y="9885363"/>
          <p14:tracePt t="23931" x="9734550" y="9906000"/>
          <p14:tracePt t="23938" x="9696450" y="9906000"/>
          <p14:tracePt t="23947" x="9656763" y="9906000"/>
          <p14:tracePt t="23954" x="9637713" y="9906000"/>
          <p14:tracePt t="23962" x="9599613" y="9906000"/>
          <p14:tracePt t="23970" x="9540875" y="9906000"/>
          <p14:tracePt t="23987" x="9482138" y="9885363"/>
          <p14:tracePt t="23994" x="9463088" y="9866313"/>
          <p14:tracePt t="24003" x="9444038" y="9847263"/>
          <p14:tracePt t="24010" x="9424988" y="9809163"/>
          <p14:tracePt t="24019" x="9405938" y="9790113"/>
          <p14:tracePt t="24027" x="9385300" y="9769475"/>
          <p14:tracePt t="24034" x="9366250" y="9731375"/>
          <p14:tracePt t="24042" x="9328150" y="9693275"/>
          <p14:tracePt t="24050" x="9309100" y="9653588"/>
          <p14:tracePt t="24062" x="9290050" y="9596438"/>
          <p14:tracePt t="24066" x="9269413" y="9575800"/>
          <p14:tracePt t="24074" x="9269413" y="9537700"/>
          <p14:tracePt t="24081" x="9231313" y="9518650"/>
          <p14:tracePt t="24090" x="9212263" y="9480550"/>
          <p14:tracePt t="24099" x="9193213" y="9459913"/>
          <p14:tracePt t="24106" x="9172575" y="9440863"/>
          <p14:tracePt t="24114" x="9153525" y="9421813"/>
          <p14:tracePt t="24122" x="9153525" y="9402763"/>
          <p14:tracePt t="24130" x="9134475" y="9344025"/>
          <p14:tracePt t="24138" x="9115425" y="9324975"/>
          <p14:tracePt t="24146" x="9075738" y="9305925"/>
          <p14:tracePt t="24154" x="9056688" y="9286875"/>
          <p14:tracePt t="24165" x="9018588" y="9228138"/>
          <p14:tracePt t="24171" x="8999538" y="9209088"/>
          <p14:tracePt t="24178" x="8959850" y="9190038"/>
          <p14:tracePt t="24187" x="8921750" y="9170988"/>
          <p14:tracePt t="24194" x="8863013" y="9131300"/>
          <p14:tracePt t="24204" x="8863013" y="9112250"/>
          <p14:tracePt t="24210" x="8843963" y="9112250"/>
          <p14:tracePt t="24218" x="8824913" y="9112250"/>
          <p14:tracePt t="24229" x="8805863" y="9112250"/>
          <p14:tracePt t="24242" x="8786813" y="9112250"/>
          <p14:tracePt t="24258" x="8766175" y="9112250"/>
          <p14:tracePt t="24266" x="8728075" y="9112250"/>
          <p14:tracePt t="24275" x="8709025" y="9112250"/>
          <p14:tracePt t="24284" x="8709025" y="9150350"/>
          <p14:tracePt t="24290" x="8669338" y="9190038"/>
          <p14:tracePt t="24298" x="8650288" y="9209088"/>
          <p14:tracePt t="24306" x="8612188" y="9266238"/>
          <p14:tracePt t="24315" x="8553450" y="9324975"/>
          <p14:tracePt t="24322" x="8553450" y="9344025"/>
          <p14:tracePt t="24331" x="8515350" y="9363075"/>
          <p14:tracePt t="24338" x="8515350" y="9383713"/>
          <p14:tracePt t="24347" x="8456613" y="9440863"/>
          <p14:tracePt t="24354" x="8437563" y="9459913"/>
          <p14:tracePt t="24363" x="8418513" y="9480550"/>
          <p14:tracePt t="24426" x="8418513" y="9459913"/>
          <p14:tracePt t="24434" x="8437563" y="9402763"/>
          <p14:tracePt t="24443" x="8477250" y="9383713"/>
          <p14:tracePt t="24450" x="8496300" y="9344025"/>
          <p14:tracePt t="24458" x="8553450" y="9286875"/>
          <p14:tracePt t="24466" x="8572500" y="9228138"/>
          <p14:tracePt t="24474" x="8631238" y="9170988"/>
          <p14:tracePt t="24482" x="8650288" y="9150350"/>
          <p14:tracePt t="24490" x="8709025" y="9074150"/>
          <p14:tracePt t="24497" x="8766175" y="9015413"/>
          <p14:tracePt t="24507" x="8786813" y="8977313"/>
          <p14:tracePt t="24514" x="8843963" y="8918575"/>
          <p14:tracePt t="24522" x="8883650" y="8880475"/>
          <p14:tracePt t="24530" x="8978900" y="8821738"/>
          <p14:tracePt t="24538" x="9037638" y="8802688"/>
          <p14:tracePt t="24547" x="9096375" y="8743950"/>
          <p14:tracePt t="24554" x="9134475" y="8724900"/>
          <p14:tracePt t="24563" x="9193213" y="8667750"/>
          <p14:tracePt t="24571" x="9290050" y="8609013"/>
          <p14:tracePt t="24579" x="9328150" y="8551863"/>
          <p14:tracePt t="24586" x="9463088" y="8455025"/>
          <p14:tracePt t="24595" x="9521825" y="8434388"/>
          <p14:tracePt t="24603" x="9637713" y="8339138"/>
          <p14:tracePt t="24610" x="9675813" y="8318500"/>
          <p14:tracePt t="24618" x="9734550" y="8261350"/>
          <p14:tracePt t="24626" x="9831388" y="8202613"/>
          <p14:tracePt t="24634" x="9850438" y="8183563"/>
          <p14:tracePt t="24642" x="9909175" y="8124825"/>
          <p14:tracePt t="24651" x="9947275" y="8105775"/>
          <p14:tracePt t="24658" x="9985375" y="8048625"/>
          <p14:tracePt t="24666" x="10025063" y="8048625"/>
          <p14:tracePt t="24675" x="10082213" y="7989888"/>
          <p14:tracePt t="24683" x="10102850" y="7970838"/>
          <p14:tracePt t="24690" x="10218738" y="7912100"/>
          <p14:tracePt t="24699" x="10353675" y="7815263"/>
          <p14:tracePt t="24706" x="10412413" y="7796213"/>
          <p14:tracePt t="24714" x="10488613" y="7699375"/>
          <p14:tracePt t="24722" x="10547350" y="7642225"/>
          <p14:tracePt t="24730" x="10663238" y="7583488"/>
          <p14:tracePt t="24738" x="10701338" y="7545388"/>
          <p14:tracePt t="24746" x="10779125" y="7486650"/>
          <p14:tracePt t="24753" x="10875963" y="7351713"/>
          <p14:tracePt t="24766" x="10915650" y="7292975"/>
          <p14:tracePt t="24770" x="10991850" y="7177088"/>
          <p14:tracePt t="24779" x="11031538" y="7119938"/>
          <p14:tracePt t="24788" x="11166475" y="6945313"/>
          <p14:tracePt t="24793" x="11185525" y="6888163"/>
          <p14:tracePt t="24803" x="11263313" y="6694488"/>
          <p14:tracePt t="24811" x="11282363" y="6635750"/>
          <p14:tracePt t="24818" x="11341100" y="6481763"/>
          <p14:tracePt t="24827" x="11417300" y="6307138"/>
          <p14:tracePt t="24835" x="11437938" y="6248400"/>
          <p14:tracePt t="24842" x="11514138" y="6094413"/>
          <p14:tracePt t="24850" x="11534775" y="6035675"/>
          <p14:tracePt t="24858" x="11610975" y="5862638"/>
          <p14:tracePt t="24867" x="11631613" y="5784850"/>
          <p14:tracePt t="24875" x="11669713" y="5629275"/>
          <p14:tracePt t="24883" x="11707813" y="5397500"/>
          <p14:tracePt t="24890" x="11728450" y="5319713"/>
          <p14:tracePt t="24898" x="11766550" y="5127625"/>
          <p14:tracePt t="24906" x="11766550" y="5010150"/>
          <p14:tracePt t="24914" x="11785600" y="4856163"/>
          <p14:tracePt t="24922" x="11785600" y="4759325"/>
          <p14:tracePt t="24930" x="11785600" y="4603750"/>
          <p14:tracePt t="24937" x="11785600" y="4565650"/>
          <p14:tracePt t="24947" x="11785600" y="4371975"/>
          <p14:tracePt t="24954" x="11785600" y="4198938"/>
          <p14:tracePt t="24962" x="11785600" y="4159250"/>
          <p14:tracePt t="24970" x="11785600" y="4005263"/>
          <p14:tracePt t="24978" x="11785600" y="3984625"/>
          <p14:tracePt t="24988" x="11785600" y="3868738"/>
          <p14:tracePt t="24994" x="11785600" y="3849688"/>
          <p14:tracePt t="25003" x="11785600" y="3811588"/>
          <p14:tracePt t="25010" x="11785600" y="3752850"/>
          <p14:tracePt t="25018" x="11766550" y="3733800"/>
          <p14:tracePt t="25026" x="11747500" y="3714750"/>
          <p14:tracePt t="25083" x="11728450" y="3714750"/>
          <p14:tracePt t="25098" x="11707813" y="3714750"/>
          <p14:tracePt t="25107" x="11669713" y="3695700"/>
          <p14:tracePt t="25122" x="11650663" y="3695700"/>
          <p14:tracePt t="25130" x="11631613" y="3695700"/>
          <p14:tracePt t="25138" x="11610975" y="3675063"/>
          <p14:tracePt t="25146" x="11591925" y="3675063"/>
          <p14:tracePt t="25154" x="11572875" y="3675063"/>
          <p14:tracePt t="25162" x="11514138" y="3675063"/>
          <p14:tracePt t="25171" x="11495088" y="3656013"/>
          <p14:tracePt t="25179" x="11476038" y="3656013"/>
          <p14:tracePt t="25187" x="11437938" y="3617913"/>
          <p14:tracePt t="25195" x="11398250" y="3617913"/>
          <p14:tracePt t="25204" x="11379200" y="3598863"/>
          <p14:tracePt t="25210" x="11360150" y="3598863"/>
          <p14:tracePt t="25354" x="11379200" y="3598863"/>
          <p14:tracePt t="25362" x="11417300" y="3598863"/>
          <p14:tracePt t="25370" x="11437938" y="3598863"/>
          <p14:tracePt t="25378" x="11456988" y="3598863"/>
          <p14:tracePt t="25387" x="11553825" y="3598863"/>
          <p14:tracePt t="25394" x="11650663" y="3636963"/>
          <p14:tracePt t="25404" x="11688763" y="3636963"/>
          <p14:tracePt t="25410" x="11766550" y="3636963"/>
          <p14:tracePt t="25418" x="11823700" y="3656013"/>
          <p14:tracePt t="25426" x="11901488" y="3656013"/>
          <p14:tracePt t="25434" x="11941175" y="3656013"/>
          <p14:tracePt t="25442" x="11979275" y="3656013"/>
          <p14:tracePt t="25450" x="12038013" y="3656013"/>
          <p14:tracePt t="25458" x="12057063" y="3656013"/>
          <p14:tracePt t="25466" x="12076113" y="3656013"/>
          <p14:tracePt t="25474" x="12095163" y="3656013"/>
          <p14:tracePt t="25498" x="12114213" y="3656013"/>
          <p14:tracePt t="25522" x="12134850" y="3656013"/>
          <p14:tracePt t="25531" x="12153900" y="3656013"/>
          <p14:tracePt t="25650" x="12192000" y="3656013"/>
          <p14:tracePt t="25666" x="12211050" y="3656013"/>
          <p14:tracePt t="25674" x="12211050" y="3636963"/>
          <p14:tracePt t="25682" x="12230100" y="3636963"/>
          <p14:tracePt t="25690" x="12269788" y="3636963"/>
          <p14:tracePt t="25698" x="12288838" y="3636963"/>
          <p14:tracePt t="25706" x="12307888" y="3617913"/>
          <p14:tracePt t="25714" x="12347575" y="3617913"/>
          <p14:tracePt t="25722" x="12404725" y="3617913"/>
          <p14:tracePt t="25730" x="12444413" y="3617913"/>
          <p14:tracePt t="25738" x="12463463" y="3598863"/>
          <p14:tracePt t="25746" x="12482513" y="3598863"/>
          <p14:tracePt t="25754" x="12501563" y="3598863"/>
          <p14:tracePt t="25762" x="12520613" y="3598863"/>
          <p14:tracePt t="26106" x="12501563" y="3579813"/>
          <p14:tracePt t="26114" x="12482513" y="3579813"/>
          <p14:tracePt t="26122" x="12463463" y="3579813"/>
          <p14:tracePt t="26130" x="12404725" y="3579813"/>
          <p14:tracePt t="26146" x="12385675" y="3540125"/>
          <p14:tracePt t="26154" x="12366625" y="3540125"/>
          <p14:tracePt t="26162" x="12347575" y="3540125"/>
          <p14:tracePt t="26171" x="12269788" y="3540125"/>
          <p14:tracePt t="26179" x="12153900" y="3540125"/>
          <p14:tracePt t="26187" x="12134850" y="3540125"/>
          <p14:tracePt t="26194" x="12038013" y="3540125"/>
          <p14:tracePt t="26204" x="11998325" y="3540125"/>
          <p14:tracePt t="26211" x="11941175" y="3540125"/>
          <p14:tracePt t="26218" x="11901488" y="3559175"/>
          <p14:tracePt t="26226" x="11863388" y="3559175"/>
          <p14:tracePt t="26234" x="11844338" y="3559175"/>
          <p14:tracePt t="26242" x="11823700" y="3559175"/>
          <p14:tracePt t="26250" x="11804650" y="3559175"/>
          <p14:tracePt t="26298" x="11766550" y="3559175"/>
          <p14:tracePt t="26314" x="11747500" y="3559175"/>
          <p14:tracePt t="26322" x="11747500" y="3579813"/>
          <p14:tracePt t="26331" x="11728450" y="3579813"/>
          <p14:tracePt t="26338" x="11707813" y="3579813"/>
          <p14:tracePt t="26346" x="11688763" y="3579813"/>
          <p14:tracePt t="26354" x="11669713" y="3579813"/>
          <p14:tracePt t="26370" x="11650663" y="3579813"/>
          <p14:tracePt t="26378" x="11650663" y="3598863"/>
          <p14:tracePt t="26387" x="11610975" y="3598863"/>
          <p14:tracePt t="26411" x="11591925" y="3598863"/>
          <p14:tracePt t="26578" x="11631613" y="3598863"/>
          <p14:tracePt t="26586" x="11650663" y="3598863"/>
          <p14:tracePt t="26594" x="11669713" y="3598863"/>
          <p14:tracePt t="26603" x="11688763" y="3598863"/>
          <p14:tracePt t="26610" x="11707813" y="3598863"/>
          <p14:tracePt t="26618" x="11728450" y="3598863"/>
          <p14:tracePt t="26629" x="11747500" y="3598863"/>
          <p14:tracePt t="26634" x="11804650" y="3598863"/>
          <p14:tracePt t="26642" x="11823700" y="3598863"/>
          <p14:tracePt t="26650" x="11863388" y="3598863"/>
          <p14:tracePt t="26658" x="11901488" y="3598863"/>
          <p14:tracePt t="26666" x="11920538" y="3598863"/>
          <p14:tracePt t="26674" x="11941175" y="3598863"/>
          <p14:tracePt t="26682" x="11979275" y="3598863"/>
          <p14:tracePt t="26690" x="11998325" y="3598863"/>
          <p14:tracePt t="26698" x="12038013" y="3598863"/>
          <p14:tracePt t="26707" x="12076113" y="3598863"/>
          <p14:tracePt t="26714" x="12095163" y="3598863"/>
          <p14:tracePt t="26722" x="12114213" y="3598863"/>
          <p14:tracePt t="26730" x="12134850" y="3598863"/>
          <p14:tracePt t="26738" x="12153900" y="3598863"/>
          <p14:tracePt t="26746" x="12192000" y="3598863"/>
          <p14:tracePt t="26754" x="12211050" y="3598863"/>
          <p14:tracePt t="26762" x="12230100" y="3598863"/>
          <p14:tracePt t="26770" x="12250738" y="3598863"/>
          <p14:tracePt t="26778" x="12269788" y="3598863"/>
          <p14:tracePt t="26787" x="12288838" y="3598863"/>
          <p14:tracePt t="26794" x="12307888" y="3598863"/>
          <p14:tracePt t="26803" x="12347575" y="3598863"/>
          <p14:tracePt t="26818" x="12385675" y="3598863"/>
          <p14:tracePt t="26826" x="12404725" y="3598863"/>
          <p14:tracePt t="26834" x="12423775" y="3598863"/>
          <p14:tracePt t="26842" x="12423775" y="3617913"/>
          <p14:tracePt t="26850" x="12482513" y="3617913"/>
          <p14:tracePt t="26858" x="12520613" y="3617913"/>
          <p14:tracePt t="26866" x="12541250" y="3617913"/>
          <p14:tracePt t="26874" x="12579350" y="3617913"/>
          <p14:tracePt t="26882" x="12598400" y="3617913"/>
          <p14:tracePt t="26890" x="12617450" y="3617913"/>
          <p14:tracePt t="26906" x="12657138" y="3617913"/>
          <p14:tracePt t="26914" x="12676188" y="3617913"/>
          <p14:tracePt t="26930" x="12695238" y="3617913"/>
          <p14:tracePt t="26946" x="12733338" y="3617913"/>
          <p14:tracePt t="26962" x="12753975" y="3617913"/>
          <p14:tracePt t="26978" x="12773025" y="3617913"/>
          <p14:tracePt t="26987" x="12792075" y="3617913"/>
          <p14:tracePt t="27004" x="12811125" y="3617913"/>
          <p14:tracePt t="27019" x="12830175" y="3617913"/>
          <p14:tracePt t="27027" x="12850813" y="3617913"/>
          <p14:tracePt t="27035" x="12888913" y="3617913"/>
          <p14:tracePt t="27042" x="12907963" y="3617913"/>
          <p14:tracePt t="27058" x="12927013" y="3617913"/>
          <p14:tracePt t="27066" x="12947650" y="3617913"/>
          <p14:tracePt t="27074" x="12985750" y="3617913"/>
          <p14:tracePt t="27082" x="13023850" y="3617913"/>
          <p14:tracePt t="27090" x="13044488" y="3617913"/>
          <p14:tracePt t="27098" x="13063538" y="3617913"/>
          <p14:tracePt t="27130" x="13082588" y="3617913"/>
          <p14:tracePt t="27163" x="13101638" y="3617913"/>
          <p14:tracePt t="27186" x="13120688" y="3617913"/>
          <p14:tracePt t="27203" x="13120688" y="3598863"/>
          <p14:tracePt t="27210" x="13139738" y="3598863"/>
          <p14:tracePt t="27234" x="13160375" y="3598863"/>
          <p14:tracePt t="27474" x="13139738" y="3598863"/>
          <p14:tracePt t="27490" x="13120688" y="3598863"/>
          <p14:tracePt t="27506" x="13101638" y="3598863"/>
          <p14:tracePt t="27516" x="13082588" y="3598863"/>
          <p14:tracePt t="27530" x="13063538" y="3579813"/>
          <p14:tracePt t="27539" x="13044488" y="3579813"/>
          <p14:tracePt t="27546" x="13004800" y="3579813"/>
          <p14:tracePt t="27554" x="12985750" y="3579813"/>
          <p14:tracePt t="27565" x="12947650" y="3540125"/>
          <p14:tracePt t="27570" x="12927013" y="3540125"/>
          <p14:tracePt t="27579" x="12850813" y="3540125"/>
          <p14:tracePt t="27587" x="12792075" y="3521075"/>
          <p14:tracePt t="27594" x="12733338" y="3521075"/>
          <p14:tracePt t="27604" x="12695238" y="3521075"/>
          <p14:tracePt t="27611" x="12676188" y="3521075"/>
          <p14:tracePt t="27618" x="12657138" y="3521075"/>
          <p14:tracePt t="27628" x="12617450" y="3521075"/>
          <p14:tracePt t="27634" x="12598400" y="3521075"/>
          <p14:tracePt t="27866" x="12579350" y="3521075"/>
          <p14:tracePt t="27875" x="12560300" y="3521075"/>
          <p14:tracePt t="27882" x="12541250" y="3521075"/>
          <p14:tracePt t="27890" x="12520613" y="3521075"/>
          <p14:tracePt t="27898" x="12463463" y="3521075"/>
          <p14:tracePt t="27907" x="12444413" y="3521075"/>
          <p14:tracePt t="27914" x="12366625" y="3521075"/>
          <p14:tracePt t="27922" x="12326938" y="3521075"/>
          <p14:tracePt t="27938" x="12230100" y="3521075"/>
          <p14:tracePt t="27947" x="12172950" y="3521075"/>
          <p14:tracePt t="27954" x="12153900" y="3521075"/>
          <p14:tracePt t="27962" x="12076113" y="3559175"/>
          <p14:tracePt t="27970" x="12017375" y="3559175"/>
          <p14:tracePt t="27978" x="11998325" y="3559175"/>
          <p14:tracePt t="27987" x="11979275" y="3559175"/>
          <p14:tracePt t="27994" x="11960225" y="3559175"/>
          <p14:tracePt t="28003" x="11920538" y="3559175"/>
          <p14:tracePt t="28011" x="11882438" y="3559175"/>
          <p14:tracePt t="28018" x="11863388" y="3559175"/>
          <p14:tracePt t="28026" x="11844338" y="3559175"/>
          <p14:tracePt t="28034" x="11844338" y="3579813"/>
          <p14:tracePt t="28042" x="11823700" y="3579813"/>
          <p14:tracePt t="28050" x="11804650" y="3579813"/>
          <p14:tracePt t="28058" x="11785600" y="3579813"/>
          <p14:tracePt t="28066" x="11785600" y="3598863"/>
          <p14:tracePt t="28074" x="11766550" y="3598863"/>
          <p14:tracePt t="28082" x="11728450" y="3598863"/>
          <p14:tracePt t="28090" x="11728450" y="3617913"/>
          <p14:tracePt t="28098" x="11707813" y="3617913"/>
          <p14:tracePt t="28114" x="11707813" y="3636963"/>
          <p14:tracePt t="28122" x="11688763" y="3636963"/>
          <p14:tracePt t="28138" x="11688763" y="3656013"/>
          <p14:tracePt t="28154" x="11669713" y="3656013"/>
          <p14:tracePt t="28210" x="11650663" y="3656013"/>
          <p14:tracePt t="28243" x="11631613" y="3656013"/>
          <p14:tracePt t="28258" x="11610975" y="3656013"/>
          <p14:tracePt t="28267" x="11610975" y="3636963"/>
          <p14:tracePt t="28274" x="11591925" y="3617913"/>
          <p14:tracePt t="28283" x="11591925" y="3598863"/>
          <p14:tracePt t="28290" x="11553825" y="3598863"/>
          <p14:tracePt t="28298" x="11553825" y="3579813"/>
          <p14:tracePt t="28306" x="11534775" y="3559175"/>
          <p14:tracePt t="28314" x="11534775" y="3540125"/>
          <p14:tracePt t="28322" x="11514138" y="3540125"/>
          <p14:tracePt t="28330" x="11514138" y="3502025"/>
          <p14:tracePt t="28338" x="11495088" y="3482975"/>
          <p14:tracePt t="28434" x="11476038" y="3482975"/>
          <p14:tracePt t="28466" x="11456988" y="3482975"/>
          <p14:tracePt t="28474" x="11456988" y="3521075"/>
          <p14:tracePt t="28482" x="11456988" y="3540125"/>
          <p14:tracePt t="28490" x="11437938" y="3540125"/>
          <p14:tracePt t="28498" x="11437938" y="3579813"/>
          <p14:tracePt t="28506" x="11437938" y="3598863"/>
          <p14:tracePt t="28514" x="11437938" y="3617913"/>
          <p14:tracePt t="28634" x="11398250" y="3617913"/>
          <p14:tracePt t="28642" x="11398250" y="3598863"/>
          <p14:tracePt t="28650" x="11398250" y="3579813"/>
          <p14:tracePt t="28666" x="11398250" y="3559175"/>
          <p14:tracePt t="28674" x="11398250" y="3540125"/>
          <p14:tracePt t="28682" x="11379200" y="3521075"/>
          <p14:tracePt t="28690" x="11379200" y="3482975"/>
          <p14:tracePt t="28827" x="11379200" y="3502025"/>
          <p14:tracePt t="28853" x="11379200" y="3521075"/>
          <p14:tracePt t="29259" x="11379200" y="3482975"/>
          <p14:tracePt t="30380" x="11437938" y="3482975"/>
          <p14:tracePt t="30387" x="11456988" y="3482975"/>
          <p14:tracePt t="30396" x="11495088" y="3482975"/>
          <p14:tracePt t="30406" x="11534775" y="3462338"/>
          <p14:tracePt t="30410" x="11553825" y="3462338"/>
          <p14:tracePt t="30422" x="11572875" y="3462338"/>
          <p14:tracePt t="30429" x="11591925" y="3462338"/>
          <p14:tracePt t="30434" x="11669713" y="3462338"/>
          <p14:tracePt t="30442" x="11688763" y="3443288"/>
          <p14:tracePt t="30453" x="11766550" y="3443288"/>
          <p14:tracePt t="30458" x="11804650" y="3443288"/>
          <p14:tracePt t="30466" x="11901488" y="3443288"/>
          <p14:tracePt t="30475" x="11979275" y="3443288"/>
          <p14:tracePt t="30482" x="12017375" y="3443288"/>
          <p14:tracePt t="30491" x="12114213" y="3443288"/>
          <p14:tracePt t="30501" x="12153900" y="3443288"/>
          <p14:tracePt t="30506" x="12307888" y="3443288"/>
          <p14:tracePt t="30515" x="12366625" y="3443288"/>
          <p14:tracePt t="30523" x="12520613" y="3443288"/>
          <p14:tracePt t="30530" x="12560300" y="3443288"/>
          <p14:tracePt t="30538" x="12773025" y="3482975"/>
          <p14:tracePt t="30548" x="12985750" y="3521075"/>
          <p14:tracePt t="30553" x="13063538" y="3559175"/>
          <p14:tracePt t="30562" x="13314363" y="3559175"/>
          <p14:tracePt t="30575" x="13392150" y="3559175"/>
          <p14:tracePt t="30577" x="13623925" y="3559175"/>
          <p14:tracePt t="30588" x="13720763" y="3559175"/>
          <p14:tracePt t="30596" x="13914438" y="3559175"/>
          <p14:tracePt t="30603" x="14070013" y="3559175"/>
          <p14:tracePt t="30609" x="14146213" y="3559175"/>
          <p14:tracePt t="30618" x="14263688" y="3559175"/>
          <p14:tracePt t="30626" x="14320838" y="3579813"/>
          <p14:tracePt t="30635" x="14436725" y="3598863"/>
          <p14:tracePt t="30642" x="14455775" y="3598863"/>
          <p14:tracePt t="30651" x="14533563" y="3656013"/>
          <p14:tracePt t="30659" x="14592300" y="3675063"/>
          <p14:tracePt t="30667" x="14670088" y="3714750"/>
          <p14:tracePt t="30675" x="14727238" y="3771900"/>
          <p14:tracePt t="30683" x="14785975" y="3792538"/>
          <p14:tracePt t="30691" x="14843125" y="3849688"/>
          <p14:tracePt t="30698" x="14882813" y="3868738"/>
          <p14:tracePt t="30706" x="15017750" y="3965575"/>
          <p14:tracePt t="30719" x="15036800" y="4024313"/>
          <p14:tracePt t="30722" x="15171738" y="4121150"/>
          <p14:tracePt t="30730" x="15308263" y="4217988"/>
          <p14:tracePt t="30739" x="15365413" y="4275138"/>
          <p14:tracePt t="30745" x="15501938" y="4449763"/>
          <p14:tracePt t="30754" x="15559088" y="4508500"/>
          <p14:tracePt t="30761" x="15674975" y="4624388"/>
          <p14:tracePt t="30770" x="15733713" y="4681538"/>
          <p14:tracePt t="30778" x="15830550" y="4856163"/>
          <p14:tracePt t="30786" x="15868650" y="4875213"/>
          <p14:tracePt t="30794" x="15908338" y="4991100"/>
          <p14:tracePt t="30803" x="15946438" y="5106988"/>
          <p14:tracePt t="30809" x="15946438" y="5127625"/>
          <p14:tracePt t="30819" x="16005175" y="5222875"/>
          <p14:tracePt t="30828" x="16005175" y="5262563"/>
          <p14:tracePt t="30834" x="16005175" y="5319713"/>
          <p14:tracePt t="30842" x="16005175" y="5359400"/>
          <p14:tracePt t="30850" x="16005175" y="5397500"/>
          <p14:tracePt t="30859" x="15984538" y="5475288"/>
          <p14:tracePt t="30867" x="15984538" y="5513388"/>
          <p14:tracePt t="30874" x="15965488" y="5572125"/>
          <p14:tracePt t="30882" x="15927388" y="5629275"/>
          <p14:tracePt t="30890" x="15849600" y="5726113"/>
          <p14:tracePt t="30909" x="15792450" y="5900738"/>
          <p14:tracePt t="30916" x="15792450" y="5938838"/>
          <p14:tracePt t="30923" x="15714663" y="6113463"/>
          <p14:tracePt t="30930" x="15695613" y="6229350"/>
          <p14:tracePt t="30937" x="15695613" y="6269038"/>
          <p14:tracePt t="30946" x="15636875" y="6403975"/>
          <p14:tracePt t="30954" x="15598775" y="6481763"/>
          <p14:tracePt t="30961" x="15520988" y="6578600"/>
          <p14:tracePt t="30970" x="15462250" y="6635750"/>
          <p14:tracePt t="30977" x="15365413" y="6751638"/>
          <p14:tracePt t="30987" x="15346363" y="6770688"/>
          <p14:tracePt t="30994" x="15192375" y="6867525"/>
          <p14:tracePt t="31005" x="14998700" y="7023100"/>
          <p14:tracePt t="31010" x="14959013" y="7042150"/>
          <p14:tracePt t="31018" x="14746288" y="7138988"/>
          <p14:tracePt t="31026" x="14670088" y="7177088"/>
          <p14:tracePt t="31035" x="14455775" y="7235825"/>
          <p14:tracePt t="31043" x="14379575" y="7273925"/>
          <p14:tracePt t="31051" x="14166850" y="7370763"/>
          <p14:tracePt t="31059" x="13895388" y="7410450"/>
          <p14:tracePt t="31070" x="13817600" y="7410450"/>
          <p14:tracePt t="31073" x="13585825" y="7448550"/>
          <p14:tracePt t="31083" x="13450888" y="7467600"/>
          <p14:tracePt t="31092" x="13139738" y="7505700"/>
          <p14:tracePt t="31099" x="13023850" y="7505700"/>
          <p14:tracePt t="31106" x="12695238" y="7505700"/>
          <p14:tracePt t="31114" x="12579350" y="7505700"/>
          <p14:tracePt t="31121" x="12269788" y="7505700"/>
          <p14:tracePt t="31131" x="11901488" y="7486650"/>
          <p14:tracePt t="31140" x="11728450" y="7467600"/>
          <p14:tracePt t="31148" x="11360150" y="7370763"/>
          <p14:tracePt t="31154" x="11204575" y="7370763"/>
          <p14:tracePt t="31162" x="10875963" y="7292975"/>
          <p14:tracePt t="31169" x="10760075" y="7235825"/>
          <p14:tracePt t="31178" x="10431463" y="7061200"/>
          <p14:tracePt t="31188" x="10102850" y="6945313"/>
          <p14:tracePt t="31194" x="10006013" y="6888163"/>
          <p14:tracePt t="31202" x="9715500" y="6751638"/>
          <p14:tracePt t="31211" x="9637713" y="6694488"/>
          <p14:tracePt t="31218" x="9463088" y="6557963"/>
          <p14:tracePt t="31226" x="9405938" y="6519863"/>
          <p14:tracePt t="31237" x="9290050" y="6384925"/>
          <p14:tracePt t="31242" x="9193213" y="6326188"/>
          <p14:tracePt t="31249" x="9153525" y="6307138"/>
          <p14:tracePt t="31258" x="9056688" y="6210300"/>
          <p14:tracePt t="31267" x="9037638" y="6191250"/>
          <p14:tracePt t="31274" x="8978900" y="6172200"/>
          <p14:tracePt t="31282" x="8940800" y="6151563"/>
          <p14:tracePt t="31290" x="8883650" y="6094413"/>
          <p14:tracePt t="31298" x="8824913" y="6054725"/>
          <p14:tracePt t="31306" x="8766175" y="6016625"/>
          <p14:tracePt t="31314" x="8709025" y="5959475"/>
          <p14:tracePt t="31322" x="8689975" y="5959475"/>
          <p14:tracePt t="31330" x="8612188" y="5900738"/>
          <p14:tracePt t="31340" x="8593138" y="5881688"/>
          <p14:tracePt t="31347" x="8534400" y="5822950"/>
          <p14:tracePt t="31355" x="8515350" y="5803900"/>
          <p14:tracePt t="31362" x="8496300" y="5784850"/>
          <p14:tracePt t="31371" x="8477250" y="5745163"/>
          <p14:tracePt t="31379" x="8456613" y="5726113"/>
          <p14:tracePt t="31389" x="8437563" y="5668963"/>
          <p14:tracePt t="31395" x="8399463" y="5649913"/>
          <p14:tracePt t="31405" x="8380413" y="5629275"/>
          <p14:tracePt t="31410" x="8380413" y="5610225"/>
          <p14:tracePt t="31429" x="8359775" y="5572125"/>
          <p14:tracePt t="31443" x="8359775" y="5553075"/>
          <p14:tracePt t="31467" x="8359775" y="5532438"/>
          <p14:tracePt t="31483" x="8359775" y="5513388"/>
          <p14:tracePt t="31498" x="8359775" y="5494338"/>
          <p14:tracePt t="31526" x="8359775" y="5475288"/>
          <p14:tracePt t="31530" x="8359775" y="5456238"/>
          <p14:tracePt t="31537" x="8380413" y="5435600"/>
          <p14:tracePt t="31555" x="8380413" y="5397500"/>
          <p14:tracePt t="31563" x="8418513" y="5397500"/>
          <p14:tracePt t="31573" x="8418513" y="5378450"/>
          <p14:tracePt t="31590" x="8418513" y="5359400"/>
          <p14:tracePt t="31604" x="8437563" y="5359400"/>
          <p14:tracePt t="31630" x="8437563" y="5340350"/>
          <p14:tracePt t="31955" x="8456613" y="5340350"/>
          <p14:tracePt t="32027" x="8456613" y="5319713"/>
          <p14:tracePt t="32055" x="8477250" y="5319713"/>
          <p14:tracePt t="32077" x="8477250" y="5300663"/>
          <p14:tracePt t="33347" x="8496300" y="5281613"/>
          <p14:tracePt t="33355" x="8496300" y="5243513"/>
          <p14:tracePt t="33373" x="8515350" y="5243513"/>
          <p14:tracePt t="34003" x="8515350" y="5222875"/>
          <p14:tracePt t="34020" x="8534400" y="5222875"/>
          <p14:tracePt t="34030" x="8534400" y="5203825"/>
          <p14:tracePt t="34571" x="8572500" y="5203825"/>
          <p14:tracePt t="34587" x="8572500" y="5184775"/>
          <p14:tracePt t="36835" x="8572500" y="5165725"/>
          <p14:tracePt t="36843" x="8572500" y="5146675"/>
          <p14:tracePt t="36851" x="8593138" y="5146675"/>
          <p14:tracePt t="36859" x="8593138" y="5127625"/>
          <p14:tracePt t="36875" x="8593138" y="5087938"/>
          <p14:tracePt t="36891" x="8612188" y="5068888"/>
          <p14:tracePt t="36899" x="8612188" y="5049838"/>
          <p14:tracePt t="36907" x="8631238" y="5030788"/>
          <p14:tracePt t="36926" x="8650288" y="4953000"/>
          <p14:tracePt t="36931" x="8709025" y="4933950"/>
          <p14:tracePt t="36941" x="8766175" y="4875213"/>
          <p14:tracePt t="36948" x="8786813" y="4818063"/>
          <p14:tracePt t="36954" x="8843963" y="4740275"/>
          <p14:tracePt t="36962" x="8940800" y="4643438"/>
          <p14:tracePt t="36970" x="9018588" y="4624388"/>
          <p14:tracePt t="36978" x="9115425" y="4487863"/>
          <p14:tracePt t="36989" x="9193213" y="4468813"/>
          <p14:tracePt t="36993" x="9366250" y="4371975"/>
          <p14:tracePt t="37002" x="9385300" y="4314825"/>
          <p14:tracePt t="37011" x="9521825" y="4217988"/>
          <p14:tracePt t="37018" x="9578975" y="4140200"/>
          <p14:tracePt t="37027" x="9599613" y="4102100"/>
          <p14:tracePt t="37035" x="9599613" y="4081463"/>
          <p14:tracePt t="37042" x="9618663" y="4081463"/>
          <p14:tracePt t="37050" x="9618663" y="4062413"/>
          <p14:tracePt t="37067" x="9618663" y="4043363"/>
          <p14:tracePt t="37082" x="9637713" y="4043363"/>
          <p14:tracePt t="37090" x="9637713" y="4024313"/>
          <p14:tracePt t="37098" x="9675813" y="4024313"/>
          <p14:tracePt t="37107" x="9675813" y="4005263"/>
          <p14:tracePt t="37116" x="9675813" y="3984625"/>
          <p14:tracePt t="37121" x="9715500" y="3946525"/>
          <p14:tracePt t="37131" x="9734550" y="3946525"/>
          <p14:tracePt t="37138" x="9753600" y="3908425"/>
          <p14:tracePt t="37146" x="9850438" y="3868738"/>
          <p14:tracePt t="37155" x="9850438" y="3849688"/>
          <p14:tracePt t="37162" x="9928225" y="3811588"/>
          <p14:tracePt t="37170" x="9947275" y="3771900"/>
          <p14:tracePt t="37178" x="9966325" y="3752850"/>
          <p14:tracePt t="37187" x="9985375" y="3752850"/>
          <p14:tracePt t="37194" x="10006013" y="3733800"/>
          <p14:tracePt t="37202" x="10006013" y="3714750"/>
          <p14:tracePt t="37267" x="10006013" y="3695700"/>
          <p14:tracePt t="37274" x="10025063" y="3695700"/>
          <p14:tracePt t="37282" x="10025063" y="3675063"/>
          <p14:tracePt t="37301" x="10025063" y="3656013"/>
          <p14:tracePt t="37307" x="10025063" y="3617913"/>
          <p14:tracePt t="37315" x="10025063" y="3598863"/>
          <p14:tracePt t="37331" x="10025063" y="3579813"/>
          <p14:tracePt t="37379" x="10006013" y="3579813"/>
          <p14:tracePt t="37395" x="9985375" y="3579813"/>
          <p14:tracePt t="37403" x="9966325" y="3579813"/>
          <p14:tracePt t="37410" x="9947275" y="3579813"/>
          <p14:tracePt t="37430" x="9928225" y="3579813"/>
          <p14:tracePt t="37442" x="9909175" y="3579813"/>
          <p14:tracePt t="37467" x="9869488" y="3579813"/>
          <p14:tracePt t="37483" x="9850438" y="3579813"/>
          <p14:tracePt t="37507" x="9831388" y="3579813"/>
          <p14:tracePt t="37523" x="9812338" y="3579813"/>
          <p14:tracePt t="37699" x="9831388" y="3579813"/>
          <p14:tracePt t="37716" x="9850438" y="3579813"/>
          <p14:tracePt t="37724" x="9888538" y="3579813"/>
          <p14:tracePt t="37730" x="9909175" y="3579813"/>
          <p14:tracePt t="37739" x="9928225" y="3579813"/>
          <p14:tracePt t="37755" x="9947275" y="3579813"/>
          <p14:tracePt t="37763" x="9966325" y="3579813"/>
          <p14:tracePt t="37773" x="9985375" y="3579813"/>
          <p14:tracePt t="37782" x="10006013" y="3579813"/>
          <p14:tracePt t="37786" x="10063163" y="3579813"/>
          <p14:tracePt t="37795" x="10082213" y="3579813"/>
          <p14:tracePt t="37804" x="10121900" y="3579813"/>
          <p14:tracePt t="37810" x="10179050" y="3579813"/>
          <p14:tracePt t="37819" x="10218738" y="3579813"/>
          <p14:tracePt t="37826" x="10275888" y="3579813"/>
          <p14:tracePt t="37834" x="10334625" y="3579813"/>
          <p14:tracePt t="37843" x="10372725" y="3579813"/>
          <p14:tracePt t="37850" x="10431463" y="3579813"/>
          <p14:tracePt t="37858" x="10469563" y="3579813"/>
          <p14:tracePt t="37866" x="10488613" y="3579813"/>
          <p14:tracePt t="37874" x="10528300" y="3579813"/>
          <p14:tracePt t="37882" x="10547350" y="3579813"/>
          <p14:tracePt t="37906" x="10585450" y="3579813"/>
          <p14:tracePt t="37923" x="10604500" y="3579813"/>
          <p14:tracePt t="37933" x="10604500" y="3559175"/>
          <p14:tracePt t="37937" x="10625138" y="3559175"/>
          <p14:tracePt t="37956" x="10644188" y="3559175"/>
          <p14:tracePt t="37962" x="10663238" y="3559175"/>
          <p14:tracePt t="37971" x="10663238" y="3540125"/>
          <p14:tracePt t="37989" x="10701338" y="3540125"/>
          <p14:tracePt t="37995" x="10721975" y="3540125"/>
          <p14:tracePt t="38006" x="10721975" y="3521075"/>
          <p14:tracePt t="38013" x="10741025" y="3521075"/>
          <p14:tracePt t="38044" x="10760075" y="3521075"/>
          <p14:tracePt t="38059" x="10779125" y="3521075"/>
          <p14:tracePt t="38068" x="10798175" y="3521075"/>
          <p14:tracePt t="38074" x="10818813" y="3521075"/>
          <p14:tracePt t="38090" x="10856913" y="3521075"/>
          <p14:tracePt t="38107" x="10875963" y="3521075"/>
          <p14:tracePt t="38123" x="10895013" y="3521075"/>
          <p14:tracePt t="38171" x="10915650" y="3521075"/>
          <p14:tracePt t="38387" x="10915650" y="3502025"/>
          <p14:tracePt t="38452" x="10915650" y="3482975"/>
          <p14:tracePt t="42468" x="10895013" y="3482975"/>
          <p14:tracePt t="42483" x="10875963" y="3482975"/>
          <p14:tracePt t="42492" x="10837863" y="3482975"/>
          <p14:tracePt t="42498" x="10818813" y="3482975"/>
          <p14:tracePt t="42506" x="10798175" y="3482975"/>
          <p14:tracePt t="42515" x="10760075" y="3482975"/>
          <p14:tracePt t="42523" x="10644188" y="3482975"/>
          <p14:tracePt t="42531" x="10625138" y="3482975"/>
          <p14:tracePt t="42541" x="10488613" y="3482975"/>
          <p14:tracePt t="42546" x="10431463" y="3482975"/>
          <p14:tracePt t="42557" x="10315575" y="3482975"/>
          <p14:tracePt t="42563" x="10275888" y="3482975"/>
          <p14:tracePt t="42571" x="10179050" y="3482975"/>
          <p14:tracePt t="42579" x="10102850" y="3482975"/>
          <p14:tracePt t="42589" x="10025063" y="3482975"/>
          <p14:tracePt t="42595" x="9909175" y="3482975"/>
          <p14:tracePt t="42604" x="9869488" y="3502025"/>
          <p14:tracePt t="42613" x="9772650" y="3502025"/>
          <p14:tracePt t="42618" x="9753600" y="3502025"/>
          <p14:tracePt t="42627" x="9715500" y="3521075"/>
          <p14:tracePt t="42638" x="9656763" y="3521075"/>
          <p14:tracePt t="42641" x="9599613" y="3521075"/>
          <p14:tracePt t="42651" x="9559925" y="3559175"/>
          <p14:tracePt t="42659" x="9463088" y="3559175"/>
          <p14:tracePt t="42666" x="9385300" y="3559175"/>
          <p14:tracePt t="42674" x="9328150" y="3579813"/>
          <p14:tracePt t="42683" x="9250363" y="3579813"/>
          <p14:tracePt t="42691" x="9193213" y="3598863"/>
          <p14:tracePt t="42699" x="9075738" y="3598863"/>
          <p14:tracePt t="42707" x="9056688" y="3636963"/>
          <p14:tracePt t="42714" x="8978900" y="3636963"/>
          <p14:tracePt t="42724" x="8902700" y="3656013"/>
          <p14:tracePt t="42732" x="8883650" y="3656013"/>
          <p14:tracePt t="42738" x="8805863" y="3656013"/>
          <p14:tracePt t="42747" x="8786813" y="3656013"/>
          <p14:tracePt t="42759" x="8709025" y="3675063"/>
          <p14:tracePt t="42762" x="8669338" y="3675063"/>
          <p14:tracePt t="42772" x="8572500" y="3675063"/>
          <p14:tracePt t="42779" x="8553450" y="3675063"/>
          <p14:tracePt t="42790" x="8456613" y="3675063"/>
          <p14:tracePt t="42795" x="8380413" y="3675063"/>
          <p14:tracePt t="42808" x="8283575" y="3675063"/>
          <p14:tracePt t="42812" x="8205788" y="3675063"/>
          <p14:tracePt t="42818" x="8147050" y="3675063"/>
          <p14:tracePt t="42827" x="7993063" y="3675063"/>
          <p14:tracePt t="42835" x="7953375" y="3675063"/>
          <p14:tracePt t="42843" x="7780338" y="3636963"/>
          <p14:tracePt t="42851" x="7702550" y="3636963"/>
          <p14:tracePt t="42858" x="7643813" y="3617913"/>
          <p14:tracePt t="42866" x="7567613" y="3617913"/>
          <p14:tracePt t="42874" x="7546975" y="3617913"/>
          <p14:tracePt t="42905" x="7527925" y="3598863"/>
          <p14:tracePt t="42931" x="7508875" y="3598863"/>
          <p14:tracePt t="42947" x="7489825" y="3598863"/>
          <p14:tracePt t="42957" x="7450138" y="3598863"/>
          <p14:tracePt t="42963" x="7431088" y="3598863"/>
          <p14:tracePt t="42970" x="7373938" y="3598863"/>
          <p14:tracePt t="42982" x="7315200" y="3598863"/>
          <p14:tracePt t="42989" x="7256463" y="3598863"/>
          <p14:tracePt t="42994" x="7180263" y="3598863"/>
          <p14:tracePt t="43007" x="7140575" y="3598863"/>
          <p14:tracePt t="43011" x="7043738" y="3598863"/>
          <p14:tracePt t="43020" x="7005638" y="3559175"/>
          <p14:tracePt t="43027" x="6946900" y="3559175"/>
          <p14:tracePt t="43036" x="6889750" y="3559175"/>
          <p14:tracePt t="43043" x="6850063" y="3540125"/>
          <p14:tracePt t="43053" x="6831013" y="3540125"/>
          <p14:tracePt t="43058" x="6792913" y="3521075"/>
          <p14:tracePt t="43067" x="6773863" y="3521075"/>
          <p14:tracePt t="43077" x="6754813" y="3521075"/>
          <p14:tracePt t="43123" x="6734175" y="3521075"/>
          <p14:tracePt t="43163" x="6715125" y="3521075"/>
          <p14:tracePt t="43179" x="6696075" y="3502025"/>
          <p14:tracePt t="43190" x="6637338" y="3502025"/>
          <p14:tracePt t="43195" x="6618288" y="3502025"/>
          <p14:tracePt t="43205" x="6580188" y="3502025"/>
          <p14:tracePt t="43213" x="6561138" y="3502025"/>
          <p14:tracePt t="43218" x="6521450" y="3502025"/>
          <p14:tracePt t="43226" x="6502400" y="3462338"/>
          <p14:tracePt t="43236" x="6464300" y="3462338"/>
          <p14:tracePt t="43241" x="6443663" y="3462338"/>
          <p14:tracePt t="43249" x="6386513" y="3462338"/>
          <p14:tracePt t="43258" x="6386513" y="3443288"/>
          <p14:tracePt t="43267" x="6348413" y="3443288"/>
          <p14:tracePt t="43275" x="6327775" y="3443288"/>
          <p14:tracePt t="43282" x="6308725" y="3443288"/>
          <p14:tracePt t="43290" x="6289675" y="3443288"/>
          <p14:tracePt t="43299" x="6251575" y="3443288"/>
          <p14:tracePt t="43307" x="6230938" y="3443288"/>
          <p14:tracePt t="43314" x="6211888" y="3443288"/>
          <p14:tracePt t="43323" x="6173788" y="3443288"/>
          <p14:tracePt t="43332" x="6154738" y="3443288"/>
          <p14:tracePt t="43342" x="6115050" y="3443288"/>
          <p14:tracePt t="43347" x="6096000" y="3443288"/>
          <p14:tracePt t="43356" x="6076950" y="3443288"/>
          <p14:tracePt t="43362" x="6057900" y="3443288"/>
          <p14:tracePt t="43372" x="6037263" y="3443288"/>
          <p14:tracePt t="43381" x="6018213" y="3443288"/>
          <p14:tracePt t="43407" x="5999163" y="3443288"/>
          <p14:tracePt t="43435" x="5961063" y="3443288"/>
          <p14:tracePt t="43507" x="5942013" y="3443288"/>
          <p14:tracePt t="43571" x="5921375" y="3443288"/>
          <p14:tracePt t="43731" x="5942013" y="3443288"/>
          <p14:tracePt t="43739" x="5980113" y="3443288"/>
          <p14:tracePt t="43755" x="5999163" y="3443288"/>
          <p14:tracePt t="43772" x="6018213" y="3443288"/>
          <p14:tracePt t="43795" x="6037263" y="3443288"/>
          <p14:tracePt t="43804" x="6057900" y="3443288"/>
          <p14:tracePt t="43819" x="6076950" y="3443288"/>
          <p14:tracePt t="43827" x="6096000" y="3443288"/>
          <p14:tracePt t="43835" x="6134100" y="3443288"/>
          <p14:tracePt t="43846" x="6154738" y="3443288"/>
          <p14:tracePt t="43849" x="6173788" y="3443288"/>
          <p14:tracePt t="43859" x="6192838" y="3443288"/>
          <p14:tracePt t="43868" x="6211888" y="3443288"/>
          <p14:tracePt t="43874" x="6270625" y="3443288"/>
          <p14:tracePt t="43883" x="6289675" y="3443288"/>
          <p14:tracePt t="43893" x="6308725" y="3443288"/>
          <p14:tracePt t="43905" x="6327775" y="3443288"/>
          <p14:tracePt t="43907" x="6367463" y="3443288"/>
          <p14:tracePt t="43913" x="6405563" y="3443288"/>
          <p14:tracePt t="43921" x="6424613" y="3443288"/>
          <p14:tracePt t="43931" x="6443663" y="3443288"/>
          <p14:tracePt t="43948" x="6464300" y="3443288"/>
          <p14:tracePt t="43958" x="6483350" y="3443288"/>
          <p14:tracePt t="43963" x="6502400" y="3443288"/>
          <p14:tracePt t="43972" x="6521450" y="3443288"/>
          <p14:tracePt t="43980" x="6540500" y="3443288"/>
          <p14:tracePt t="43989" x="6580188" y="3443288"/>
          <p14:tracePt t="43995" x="6618288" y="3443288"/>
          <p14:tracePt t="44005" x="6637338" y="3443288"/>
          <p14:tracePt t="44020" x="6657975" y="3443288"/>
          <p14:tracePt t="44067" x="6677025" y="3443288"/>
          <p14:tracePt t="44163" x="6715125" y="3443288"/>
          <p14:tracePt t="44267" x="6696075" y="3443288"/>
          <p14:tracePt t="44300" x="6677025" y="3443288"/>
          <p14:tracePt t="44326" x="6657975" y="3443288"/>
          <p14:tracePt t="44355" x="6637338" y="3482975"/>
          <p14:tracePt t="44403" x="6618288" y="3482975"/>
          <p14:tracePt t="44443" x="6599238" y="3482975"/>
          <p14:tracePt t="44627" x="6580188" y="3482975"/>
          <p14:tracePt t="44635" x="6540500" y="3482975"/>
          <p14:tracePt t="44654" x="6521450" y="3482975"/>
          <p14:tracePt t="44660" x="6502400" y="3502025"/>
          <p14:tracePt t="44667" x="6483350" y="3502025"/>
          <p14:tracePt t="44683" x="6464300" y="3502025"/>
          <p14:tracePt t="44692" x="6464300" y="3521075"/>
          <p14:tracePt t="44699" x="6443663" y="3521075"/>
          <p14:tracePt t="44706" x="6443663" y="3540125"/>
          <p14:tracePt t="44715" x="6424613" y="3540125"/>
          <p14:tracePt t="44731" x="6405563" y="3540125"/>
          <p14:tracePt t="44747" x="6367463" y="3540125"/>
          <p14:tracePt t="44772" x="6348413" y="3540125"/>
          <p14:tracePt t="44788" x="6327775" y="3540125"/>
          <p14:tracePt t="44797" x="6308725" y="3540125"/>
          <p14:tracePt t="44811" x="6289675" y="3540125"/>
          <p14:tracePt t="44824" x="6270625" y="3540125"/>
          <p14:tracePt t="44826" x="6251575" y="3540125"/>
          <p14:tracePt t="44834" x="6251575" y="3559175"/>
          <p14:tracePt t="44842" x="6211888" y="3559175"/>
          <p14:tracePt t="44850" x="6192838" y="3559175"/>
          <p14:tracePt t="44858" x="6173788" y="3559175"/>
          <p14:tracePt t="44867" x="6154738" y="3559175"/>
          <p14:tracePt t="44875" x="6134100" y="3559175"/>
          <p14:tracePt t="44883" x="6115050" y="3559175"/>
          <p14:tracePt t="44899" x="6096000" y="3559175"/>
          <p14:tracePt t="44915" x="6057900" y="3559175"/>
          <p14:tracePt t="44925" x="6037263" y="3559175"/>
          <p14:tracePt t="44939" x="6018213" y="3559175"/>
          <p14:tracePt t="44947" x="5999163" y="3559175"/>
          <p14:tracePt t="44954" x="5980113" y="3559175"/>
          <p14:tracePt t="44961" x="5961063" y="3579813"/>
          <p14:tracePt t="44979" x="5942013" y="3579813"/>
          <p14:tracePt t="44995" x="5902325" y="3579813"/>
          <p14:tracePt t="45163" x="5883275" y="3579813"/>
          <p14:tracePt t="45211" x="5864225" y="3579813"/>
          <p14:tracePt t="45332" x="5845175" y="3579813"/>
          <p14:tracePt t="45547" x="5824538" y="3579813"/>
          <p14:tracePt t="45659" x="5824538" y="3559175"/>
          <p14:tracePt t="45876" x="5845175" y="3559175"/>
          <p14:tracePt t="45883" x="5864225" y="3559175"/>
          <p14:tracePt t="45891" x="5883275" y="3559175"/>
          <p14:tracePt t="45907" x="5942013" y="3559175"/>
          <p14:tracePt t="45915" x="5961063" y="3559175"/>
          <p14:tracePt t="45923" x="5980113" y="3559175"/>
          <p14:tracePt t="45932" x="6057900" y="3540125"/>
          <p14:tracePt t="45937" x="6134100" y="3540125"/>
          <p14:tracePt t="45946" x="6154738" y="3521075"/>
          <p14:tracePt t="45953" x="6211888" y="3521075"/>
          <p14:tracePt t="45962" x="6230938" y="3521075"/>
          <p14:tracePt t="45973" x="6251575" y="3521075"/>
          <p14:tracePt t="45997" x="6270625" y="3521075"/>
          <p14:tracePt t="46587" x="6270625" y="3540125"/>
          <p14:tracePt t="46595" x="6270625" y="3559175"/>
          <p14:tracePt t="46604" x="6270625" y="3598863"/>
          <p14:tracePt t="46611" x="6270625" y="3636963"/>
          <p14:tracePt t="46619" x="6270625" y="3656013"/>
          <p14:tracePt t="46627" x="6270625" y="3675063"/>
          <p14:tracePt t="46634" x="6270625" y="3714750"/>
          <p14:tracePt t="46642" x="6270625" y="3733800"/>
          <p14:tracePt t="46651" x="6270625" y="3792538"/>
          <p14:tracePt t="46659" x="6270625" y="3811588"/>
          <p14:tracePt t="46666" x="6270625" y="3830638"/>
          <p14:tracePt t="46674" x="6270625" y="3849688"/>
          <p14:tracePt t="46682" x="6270625" y="3868738"/>
          <p14:tracePt t="46691" x="6270625" y="3889375"/>
          <p14:tracePt t="46709" x="6270625" y="3927475"/>
          <p14:tracePt t="46714" x="6251575" y="3908425"/>
          <p14:tracePt t="46779" x="6251575" y="3927475"/>
          <p14:tracePt t="46795" x="6230938" y="3946525"/>
          <p14:tracePt t="46804" x="6173788" y="3946525"/>
          <p14:tracePt t="46809" x="6173788" y="3965575"/>
          <p14:tracePt t="46830" x="6076950" y="3984625"/>
          <p14:tracePt t="46834" x="5864225" y="3984625"/>
          <p14:tracePt t="46841" x="5689600" y="4024313"/>
          <p14:tracePt t="46851" x="5321300" y="4102100"/>
          <p14:tracePt t="46858" x="5167313" y="4140200"/>
          <p14:tracePt t="46866" x="4741863" y="4178300"/>
          <p14:tracePt t="46876" x="4567238" y="4217988"/>
          <p14:tracePt t="46882" x="3986213" y="4294188"/>
          <p14:tracePt t="46890" x="3832225" y="4333875"/>
          <p14:tracePt t="46905" x="3251200" y="4430713"/>
          <p14:tracePt t="46908" x="2786063" y="4508500"/>
          <p14:tracePt t="46914" x="2554288" y="4546600"/>
          <p14:tracePt t="46924" x="2090738" y="4624388"/>
          <p14:tracePt t="46930" x="1916113" y="4662488"/>
          <p14:tracePt t="46939" x="1509713" y="4700588"/>
          <p14:tracePt t="46946" x="1335088" y="4740275"/>
          <p14:tracePt t="46954" x="1025525" y="4818063"/>
          <p14:tracePt t="46962" x="696913" y="4856163"/>
          <p14:tracePt t="46973" x="619125" y="4894263"/>
          <p14:tracePt t="46979" x="425450" y="4913313"/>
          <p14:tracePt t="46986" x="368300" y="4913313"/>
          <p14:tracePt t="46995" x="250825" y="4953000"/>
          <p14:tracePt t="47003" x="231775" y="4953000"/>
          <p14:tracePt t="47011" x="174625" y="4953000"/>
          <p14:tracePt t="47019" x="155575" y="4953000"/>
          <p14:tracePt t="47067" x="134938" y="4953000"/>
          <p14:tracePt t="47075" x="115888" y="4933950"/>
          <p14:tracePt t="47083" x="96838" y="4913313"/>
          <p14:tracePt t="47092" x="96838" y="4875213"/>
          <p14:tracePt t="47098" x="77788" y="4856163"/>
          <p14:tracePt t="47105" x="19050" y="4778375"/>
          <p14:tracePt t="47115" x="0" y="4759325"/>
          <p14:tracePt t="47606" x="231775" y="2747963"/>
          <p14:tracePt t="47612" x="290513" y="2843213"/>
          <p14:tracePt t="47618" x="425450" y="3057525"/>
          <p14:tracePt t="47627" x="444500" y="3095625"/>
          <p14:tracePt t="47634" x="638175" y="3308350"/>
          <p14:tracePt t="47642" x="657225" y="3405188"/>
          <p14:tracePt t="47650" x="754063" y="3598863"/>
          <p14:tracePt t="47659" x="793750" y="3695700"/>
          <p14:tracePt t="47666" x="890588" y="3908425"/>
          <p14:tracePt t="47675" x="968375" y="4081463"/>
          <p14:tracePt t="47683" x="987425" y="4121150"/>
          <p14:tracePt t="47692" x="1063625" y="4294188"/>
          <p14:tracePt t="47698" x="1063625" y="4333875"/>
          <p14:tracePt t="47706" x="1122363" y="4468813"/>
          <p14:tracePt t="47716" x="1141413" y="4546600"/>
          <p14:tracePt t="47722" x="1200150" y="4662488"/>
          <p14:tracePt t="47731" x="1257300" y="4759325"/>
          <p14:tracePt t="47741" x="1257300" y="4818063"/>
          <p14:tracePt t="47746" x="1296988" y="4856163"/>
          <p14:tracePt t="47755" x="1316038" y="4913313"/>
          <p14:tracePt t="47762" x="1354138" y="4991100"/>
          <p14:tracePt t="47773" x="1354138" y="5030788"/>
          <p14:tracePt t="47780" x="1393825" y="5127625"/>
          <p14:tracePt t="47786" x="1393825" y="5146675"/>
          <p14:tracePt t="47794" x="1431925" y="5203825"/>
          <p14:tracePt t="47805" x="1450975" y="5281613"/>
          <p14:tracePt t="47809" x="1450975" y="5300663"/>
          <p14:tracePt t="47819" x="1509713" y="5359400"/>
          <p14:tracePt t="47826" x="1509713" y="5378450"/>
          <p14:tracePt t="47834" x="1528763" y="5456238"/>
          <p14:tracePt t="47842" x="1547813" y="5475288"/>
          <p14:tracePt t="47850" x="1606550" y="5532438"/>
          <p14:tracePt t="47858" x="1644650" y="5572125"/>
          <p14:tracePt t="47867" x="1684338" y="5610225"/>
          <p14:tracePt t="47875" x="1760538" y="5629275"/>
          <p14:tracePt t="47882" x="1781175" y="5649913"/>
          <p14:tracePt t="47889" x="1857375" y="5668963"/>
          <p14:tracePt t="47905" x="1876425" y="5688013"/>
          <p14:tracePt t="47906" x="1954213" y="5688013"/>
          <p14:tracePt t="47915" x="1973263" y="5726113"/>
          <p14:tracePt t="47924" x="2012950" y="5745163"/>
          <p14:tracePt t="47930" x="2032000" y="5745163"/>
          <p14:tracePt t="47938" x="2051050" y="5745163"/>
          <p14:tracePt t="47946" x="2090738" y="5745163"/>
          <p14:tracePt t="47956" x="2109788" y="5745163"/>
          <p14:tracePt t="47964" x="2128838" y="5745163"/>
          <p14:tracePt t="47988" x="2128838" y="5726113"/>
          <p14:tracePt t="47996" x="2128838" y="5688013"/>
          <p14:tracePt t="48002" x="2128838" y="5668963"/>
          <p14:tracePt t="48011" x="2128838" y="5649913"/>
          <p14:tracePt t="48021" x="2128838" y="5629275"/>
          <p14:tracePt t="48027" x="2128838" y="5610225"/>
          <p14:tracePt t="48035" x="2128838" y="5591175"/>
          <p14:tracePt t="48045" x="2128838" y="5572125"/>
          <p14:tracePt t="48050" x="2109788" y="5572125"/>
          <p14:tracePt t="48059" x="2109788" y="5532438"/>
          <p14:tracePt t="48066" x="2109788" y="5513388"/>
          <p14:tracePt t="48131" x="2128838" y="5513388"/>
          <p14:tracePt t="48139" x="2147888" y="5513388"/>
          <p14:tracePt t="48147" x="2166938" y="5513388"/>
          <p14:tracePt t="48153" x="2187575" y="5513388"/>
          <p14:tracePt t="48162" x="2206625" y="5513388"/>
          <p14:tracePt t="48173" x="2206625" y="5494338"/>
          <p14:tracePt t="48179" x="2282825" y="5494338"/>
          <p14:tracePt t="48188" x="2341563" y="5475288"/>
          <p14:tracePt t="48194" x="2360613" y="5456238"/>
          <p14:tracePt t="48202" x="2438400" y="5378450"/>
          <p14:tracePt t="48211" x="2457450" y="5340350"/>
          <p14:tracePt t="48219" x="2516188" y="5281613"/>
          <p14:tracePt t="48227" x="2535238" y="5222875"/>
          <p14:tracePt t="48234" x="2593975" y="5127625"/>
          <p14:tracePt t="48243" x="2632075" y="5010150"/>
          <p14:tracePt t="48250" x="2632075" y="4972050"/>
          <p14:tracePt t="48259" x="2632075" y="4875213"/>
          <p14:tracePt t="48267" x="2632075" y="4837113"/>
          <p14:tracePt t="48277" x="2632075" y="4721225"/>
          <p14:tracePt t="48282" x="2613025" y="4662488"/>
          <p14:tracePt t="48290" x="2554288" y="4508500"/>
          <p14:tracePt t="48298" x="2535238" y="4449763"/>
          <p14:tracePt t="48307" x="2476500" y="4333875"/>
          <p14:tracePt t="48315" x="2400300" y="4198938"/>
          <p14:tracePt t="48325" x="2341563" y="4140200"/>
          <p14:tracePt t="48330" x="2244725" y="4024313"/>
          <p14:tracePt t="48338" x="2225675" y="3965575"/>
          <p14:tracePt t="48345" x="2090738" y="3830638"/>
          <p14:tracePt t="48354" x="2070100" y="3752850"/>
          <p14:tracePt t="48362" x="1935163" y="3617913"/>
          <p14:tracePt t="48373" x="1838325" y="3482975"/>
          <p14:tracePt t="48380" x="1741488" y="3424238"/>
          <p14:tracePt t="48389" x="1625600" y="3289300"/>
          <p14:tracePt t="48395" x="1587500" y="3230563"/>
          <p14:tracePt t="48402" x="1470025" y="3152775"/>
          <p14:tracePt t="48410" x="1412875" y="3095625"/>
          <p14:tracePt t="48418" x="1316038" y="2998788"/>
          <p14:tracePt t="48426" x="1296988" y="2979738"/>
          <p14:tracePt t="48435" x="1238250" y="2901950"/>
          <p14:tracePt t="48443" x="1200150" y="2843213"/>
          <p14:tracePt t="48451" x="1160463" y="2786063"/>
          <p14:tracePt t="48459" x="1103313" y="2747963"/>
          <p14:tracePt t="48469" x="1084263" y="2689225"/>
          <p14:tracePt t="48474" x="1063625" y="2630488"/>
          <p14:tracePt t="48483" x="1006475" y="2573338"/>
          <p14:tracePt t="48491" x="947738" y="2457450"/>
          <p14:tracePt t="48499" x="850900" y="2398713"/>
          <p14:tracePt t="48506" x="831850" y="2341563"/>
          <p14:tracePt t="48515" x="735013" y="2224088"/>
          <p14:tracePt t="48521" x="715963" y="2185988"/>
          <p14:tracePt t="48531" x="657225" y="2108200"/>
          <p14:tracePt t="48539" x="638175" y="2089150"/>
          <p14:tracePt t="48545" x="581025" y="2011363"/>
          <p14:tracePt t="48555" x="561975" y="1973263"/>
          <p14:tracePt t="48561" x="503238" y="1876425"/>
          <p14:tracePt t="48571" x="406400" y="1798638"/>
          <p14:tracePt t="48578" x="406400" y="1760538"/>
          <p14:tracePt t="48588" x="368300" y="1682750"/>
          <p14:tracePt t="48594" x="347663" y="1663700"/>
          <p14:tracePt t="48602" x="309563" y="1625600"/>
          <p14:tracePt t="48611" x="290513" y="1566863"/>
          <p14:tracePt t="48619" x="271463" y="1509713"/>
          <p14:tracePt t="48627" x="231775" y="1470025"/>
          <p14:tracePt t="48634" x="231775" y="1450975"/>
          <p14:tracePt t="48643" x="212725" y="1450975"/>
          <p14:tracePt t="48649" x="212725" y="1412875"/>
          <p14:tracePt t="48670" x="212725" y="1392238"/>
          <p14:tracePt t="48723" x="212725" y="1373188"/>
          <p14:tracePt t="48750" x="212725" y="1354138"/>
          <p14:tracePt t="48763" x="212725" y="1335088"/>
          <p14:tracePt t="48774" x="212725" y="1316038"/>
          <p14:tracePt t="48778" x="212725" y="1296988"/>
          <p14:tracePt t="48786" x="212725" y="1257300"/>
          <p14:tracePt t="48794" x="212725" y="1238250"/>
          <p14:tracePt t="48802" x="193675" y="1238250"/>
          <p14:tracePt t="48811" x="193675" y="1200150"/>
          <p14:tracePt t="48821" x="134938" y="1141413"/>
          <p14:tracePt t="48826" x="77788" y="1082675"/>
          <p14:tracePt t="48835" x="58738" y="10636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0E5400-7E05-44E7-84CF-6E7EED78EF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48" y="2638854"/>
            <a:ext cx="18734190" cy="119119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F96E14-A1CF-40DC-8215-FE35D53AC817}"/>
              </a:ext>
            </a:extLst>
          </p:cNvPr>
          <p:cNvSpPr txBox="1"/>
          <p:nvPr/>
        </p:nvSpPr>
        <p:spPr>
          <a:xfrm>
            <a:off x="585161" y="593467"/>
            <a:ext cx="10354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2FE7BCE-3362-4E2A-9DC3-B0726350EF2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660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263"/>
    </mc:Choice>
    <mc:Fallback xmlns="">
      <p:transition spd="slow" advTm="122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92" x="5734050" y="14439900"/>
          <p14:tracePt t="1242" x="4508500" y="15225713"/>
          <p14:tracePt t="1248" x="4529138" y="15166975"/>
          <p14:tracePt t="1259" x="4567238" y="14878050"/>
          <p14:tracePt t="1263" x="4586288" y="14762163"/>
          <p14:tracePt t="1273" x="4625975" y="14452600"/>
          <p14:tracePt t="1280" x="4664075" y="14335125"/>
          <p14:tracePt t="1291" x="4702175" y="14006513"/>
          <p14:tracePt t="1295" x="4741863" y="13890625"/>
          <p14:tracePt t="1305" x="4779963" y="13484225"/>
          <p14:tracePt t="1311" x="4857750" y="13117513"/>
          <p14:tracePt t="1320" x="4895850" y="12942888"/>
          <p14:tracePt t="1327" x="4973638" y="12517438"/>
          <p14:tracePt t="1335" x="4973638" y="12304713"/>
          <p14:tracePt t="1343" x="5051425" y="11898313"/>
          <p14:tracePt t="1351" x="5089525" y="11723688"/>
          <p14:tracePt t="1359" x="5167313" y="11260138"/>
          <p14:tracePt t="1367" x="5224463" y="10795000"/>
          <p14:tracePt t="1376" x="5264150" y="10582275"/>
          <p14:tracePt t="1385" x="5341938" y="10099675"/>
          <p14:tracePt t="1392" x="5380038" y="9885363"/>
          <p14:tracePt t="1399" x="5457825" y="9363075"/>
          <p14:tracePt t="1407" x="5495925" y="9209088"/>
          <p14:tracePt t="1415" x="5592763" y="8686800"/>
          <p14:tracePt t="1423" x="5611813" y="8512175"/>
          <p14:tracePt t="1431" x="5708650" y="8086725"/>
          <p14:tracePt t="1441" x="5786438" y="7720013"/>
          <p14:tracePt t="1448" x="5824538" y="7564438"/>
          <p14:tracePt t="1458" x="5864225" y="7138988"/>
          <p14:tracePt t="1463" x="5921375" y="7061200"/>
          <p14:tracePt t="1472" x="6018213" y="6770688"/>
          <p14:tracePt t="1479" x="6096000" y="6635750"/>
          <p14:tracePt t="1492" x="6211888" y="6307138"/>
          <p14:tracePt t="1495" x="6367463" y="5978525"/>
          <p14:tracePt t="1508" x="6424613" y="5900738"/>
          <p14:tracePt t="1520" x="6561138" y="5532438"/>
          <p14:tracePt t="1527" x="6677025" y="5319713"/>
          <p14:tracePt t="1535" x="6677025" y="5243513"/>
          <p14:tracePt t="1543" x="6734175" y="5106988"/>
          <p14:tracePt t="1552" x="6734175" y="5030788"/>
          <p14:tracePt t="1560" x="6754813" y="4953000"/>
          <p14:tracePt t="1568" x="6754813" y="4856163"/>
          <p14:tracePt t="1577" x="6754813" y="4837113"/>
          <p14:tracePt t="1585" x="6754813" y="4797425"/>
          <p14:tracePt t="1601" x="6792913" y="4797425"/>
          <p14:tracePt t="1609" x="6792913" y="4778375"/>
          <p14:tracePt t="1626" x="6811963" y="4778375"/>
          <p14:tracePt t="1633" x="6831013" y="4778375"/>
          <p14:tracePt t="1640" x="6870700" y="4778375"/>
          <p14:tracePt t="1647" x="6889750" y="4778375"/>
          <p14:tracePt t="1655" x="6946900" y="4778375"/>
          <p14:tracePt t="1664" x="6967538" y="4759325"/>
          <p14:tracePt t="1673" x="7043738" y="4721225"/>
          <p14:tracePt t="1679" x="7121525" y="4721225"/>
          <p14:tracePt t="1688" x="7237413" y="4662488"/>
          <p14:tracePt t="1695" x="7412038" y="4624388"/>
          <p14:tracePt t="1705" x="7508875" y="4565650"/>
          <p14:tracePt t="1711" x="7702550" y="4508500"/>
          <p14:tracePt t="1720" x="7759700" y="4449763"/>
          <p14:tracePt t="1727" x="7877175" y="4411663"/>
          <p14:tracePt t="1735" x="7934325" y="4391025"/>
          <p14:tracePt t="1743" x="7993063" y="4333875"/>
          <p14:tracePt t="1751" x="8050213" y="4275138"/>
          <p14:tracePt t="1759" x="8070850" y="4275138"/>
          <p14:tracePt t="1767" x="8089900" y="4256088"/>
          <p14:tracePt t="1775" x="8108950" y="4256088"/>
          <p14:tracePt t="1784" x="8166100" y="4237038"/>
          <p14:tracePt t="1792" x="8186738" y="4237038"/>
          <p14:tracePt t="1799" x="8283575" y="4178300"/>
          <p14:tracePt t="1807" x="8340725" y="4178300"/>
          <p14:tracePt t="1816" x="8456613" y="4121150"/>
          <p14:tracePt t="1825" x="8631238" y="4043363"/>
          <p14:tracePt t="1831" x="8709025" y="4043363"/>
          <p14:tracePt t="1839" x="8883650" y="4024313"/>
          <p14:tracePt t="1848" x="8921750" y="3984625"/>
          <p14:tracePt t="1858" x="9037638" y="3984625"/>
          <p14:tracePt t="1863" x="9075738" y="3965575"/>
          <p14:tracePt t="1872" x="9115425" y="3946525"/>
          <p14:tracePt t="1937" x="9134475" y="3927475"/>
          <p14:tracePt t="1993" x="9153525" y="3927475"/>
          <p14:tracePt t="2033" x="9153525" y="3908425"/>
          <p14:tracePt t="2049" x="9153525" y="3889375"/>
          <p14:tracePt t="2065" x="9153525" y="3849688"/>
          <p14:tracePt t="2080" x="9153525" y="3830638"/>
          <p14:tracePt t="2091" x="9153525" y="3811588"/>
          <p14:tracePt t="2095" x="9153525" y="3792538"/>
          <p14:tracePt t="2105" x="9153525" y="3771900"/>
          <p14:tracePt t="2111" x="9134475" y="3771900"/>
          <p14:tracePt t="2122" x="9134475" y="3752850"/>
          <p14:tracePt t="2130" x="9115425" y="3733800"/>
          <p14:tracePt t="2155" x="9096375" y="3695700"/>
          <p14:tracePt t="2159" x="9075738" y="3675063"/>
          <p14:tracePt t="2192" x="9056688" y="3675063"/>
          <p14:tracePt t="2257" x="9018588" y="3675063"/>
          <p14:tracePt t="2313" x="8999538" y="3656013"/>
          <p14:tracePt t="2417" x="8978900" y="3656013"/>
          <p14:tracePt t="2689" x="8959850" y="3656013"/>
          <p14:tracePt t="2737" x="8940800" y="3656013"/>
          <p14:tracePt t="4920" x="8959850" y="3656013"/>
          <p14:tracePt t="4947" x="8978900" y="3656013"/>
          <p14:tracePt t="4951" x="8999538" y="3656013"/>
          <p14:tracePt t="4959" x="9037638" y="3656013"/>
          <p14:tracePt t="4975" x="9056688" y="3656013"/>
          <p14:tracePt t="4985" x="9075738" y="3656013"/>
          <p14:tracePt t="4993" x="9115425" y="3656013"/>
          <p14:tracePt t="5002" x="9134475" y="3656013"/>
          <p14:tracePt t="5007" x="9153525" y="3656013"/>
          <p14:tracePt t="5016" x="9212263" y="3656013"/>
          <p14:tracePt t="5024" x="9269413" y="3675063"/>
          <p14:tracePt t="5031" x="9290050" y="3675063"/>
          <p14:tracePt t="5040" x="9366250" y="3675063"/>
          <p14:tracePt t="5048" x="9385300" y="3675063"/>
          <p14:tracePt t="5056" x="9424988" y="3695700"/>
          <p14:tracePt t="5064" x="9482138" y="3695700"/>
          <p14:tracePt t="5072" x="9502775" y="3695700"/>
          <p14:tracePt t="5080" x="9521825" y="3695700"/>
          <p14:tracePt t="5091" x="9540875" y="3695700"/>
          <p14:tracePt t="5105" x="9637713" y="3695700"/>
          <p14:tracePt t="5111" x="9696450" y="3695700"/>
          <p14:tracePt t="5122" x="9715500" y="3695700"/>
          <p14:tracePt t="5127" x="9753600" y="3695700"/>
          <p14:tracePt t="5137" x="9772650" y="3695700"/>
          <p14:tracePt t="5146" x="9791700" y="3695700"/>
          <p14:tracePt t="5152" x="9831388" y="3695700"/>
          <p14:tracePt t="5160" x="9850438" y="3695700"/>
          <p14:tracePt t="5176" x="9869488" y="3695700"/>
          <p14:tracePt t="5183" x="9888538" y="3695700"/>
          <p14:tracePt t="5191" x="9909175" y="3695700"/>
          <p14:tracePt t="5199" x="9966325" y="3695700"/>
          <p14:tracePt t="5207" x="10006013" y="3695700"/>
          <p14:tracePt t="5215" x="10063163" y="3695700"/>
          <p14:tracePt t="5223" x="10140950" y="3695700"/>
          <p14:tracePt t="5231" x="10160000" y="3695700"/>
          <p14:tracePt t="5239" x="10256838" y="3695700"/>
          <p14:tracePt t="5247" x="10315575" y="3695700"/>
          <p14:tracePt t="5255" x="10353675" y="3695700"/>
          <p14:tracePt t="5263" x="10469563" y="3695700"/>
          <p14:tracePt t="5272" x="10509250" y="3695700"/>
          <p14:tracePt t="5281" x="10566400" y="3695700"/>
          <p14:tracePt t="5290" x="10604500" y="3695700"/>
          <p14:tracePt t="5295" x="10663238" y="3695700"/>
          <p14:tracePt t="5304" x="10701338" y="3695700"/>
          <p14:tracePt t="5311" x="10760075" y="3695700"/>
          <p14:tracePt t="5319" x="10856913" y="3695700"/>
          <p14:tracePt t="5327" x="10875963" y="3695700"/>
          <p14:tracePt t="5335" x="10953750" y="3695700"/>
          <p14:tracePt t="5343" x="10972800" y="3695700"/>
          <p14:tracePt t="5352" x="11010900" y="3695700"/>
          <p14:tracePt t="5359" x="11031538" y="3695700"/>
          <p14:tracePt t="5367" x="11088688" y="3695700"/>
          <p14:tracePt t="5375" x="11107738" y="3695700"/>
          <p14:tracePt t="5383" x="11128375" y="3695700"/>
          <p14:tracePt t="5391" x="11147425" y="3695700"/>
          <p14:tracePt t="6241" x="11128375" y="3695700"/>
          <p14:tracePt t="6257" x="11107738" y="3714750"/>
          <p14:tracePt t="6281" x="11088688" y="3714750"/>
          <p14:tracePt t="6289" x="11088688" y="3733800"/>
          <p14:tracePt t="6297" x="11050588" y="3752850"/>
          <p14:tracePt t="6303" x="11031538" y="3752850"/>
          <p14:tracePt t="6311" x="11010900" y="3771900"/>
          <p14:tracePt t="6319" x="10972800" y="3811588"/>
          <p14:tracePt t="6327" x="10953750" y="3830638"/>
          <p14:tracePt t="6335" x="10875963" y="3868738"/>
          <p14:tracePt t="6343" x="10818813" y="3868738"/>
          <p14:tracePt t="6352" x="10701338" y="3908425"/>
          <p14:tracePt t="6359" x="10566400" y="3965575"/>
          <p14:tracePt t="6367" x="10488613" y="3965575"/>
          <p14:tracePt t="6375" x="10334625" y="4005263"/>
          <p14:tracePt t="6384" x="10218738" y="4005263"/>
          <p14:tracePt t="6391" x="10006013" y="4062413"/>
          <p14:tracePt t="6399" x="9928225" y="4062413"/>
          <p14:tracePt t="6407" x="9637713" y="4102100"/>
          <p14:tracePt t="6415" x="9328150" y="4140200"/>
          <p14:tracePt t="6423" x="9212263" y="4178300"/>
          <p14:tracePt t="6431" x="8940800" y="4217988"/>
          <p14:tracePt t="6439" x="8824913" y="4217988"/>
          <p14:tracePt t="6447" x="8553450" y="4256088"/>
          <p14:tracePt t="6455" x="8437563" y="4256088"/>
          <p14:tracePt t="6463" x="8186738" y="4275138"/>
          <p14:tracePt t="6474" x="8108950" y="4275138"/>
          <p14:tracePt t="6479" x="7856538" y="4314825"/>
          <p14:tracePt t="6491" x="7605713" y="4352925"/>
          <p14:tracePt t="6496" x="7508875" y="4391025"/>
          <p14:tracePt t="6506" x="7277100" y="4411663"/>
          <p14:tracePt t="6514" x="7180263" y="4449763"/>
          <p14:tracePt t="6519" x="6908800" y="4487863"/>
          <p14:tracePt t="6527" x="6811963" y="4508500"/>
          <p14:tracePt t="6535" x="6580188" y="4508500"/>
          <p14:tracePt t="6543" x="6367463" y="4546600"/>
          <p14:tracePt t="6551" x="6270625" y="4565650"/>
          <p14:tracePt t="6559" x="6037263" y="4565650"/>
          <p14:tracePt t="6567" x="5961063" y="4565650"/>
          <p14:tracePt t="6575" x="5767388" y="4565650"/>
          <p14:tracePt t="6583" x="5708650" y="4565650"/>
          <p14:tracePt t="6591" x="5514975" y="4565650"/>
          <p14:tracePt t="6599" x="5476875" y="4565650"/>
          <p14:tracePt t="6607" x="5321300" y="4565650"/>
          <p14:tracePt t="6615" x="5148263" y="4565650"/>
          <p14:tracePt t="6623" x="5108575" y="4565650"/>
          <p14:tracePt t="6632" x="4992688" y="4565650"/>
          <p14:tracePt t="6641" x="4935538" y="4565650"/>
          <p14:tracePt t="6647" x="4914900" y="4565650"/>
          <p14:tracePt t="6655" x="4895850" y="4565650"/>
          <p14:tracePt t="6663" x="4876800" y="4565650"/>
          <p14:tracePt t="6672" x="4818063" y="4565650"/>
          <p14:tracePt t="6679" x="4818063" y="4546600"/>
          <p14:tracePt t="6688" x="4741863" y="4527550"/>
          <p14:tracePt t="6695" x="4722813" y="4527550"/>
          <p14:tracePt t="6708" x="4702175" y="4527550"/>
          <p14:tracePt t="6712" x="4683125" y="4508500"/>
          <p14:tracePt t="6719" x="4645025" y="4508500"/>
          <p14:tracePt t="6727" x="4625975" y="4487863"/>
          <p14:tracePt t="6735" x="4567238" y="4487863"/>
          <p14:tracePt t="6743" x="4489450" y="4487863"/>
          <p14:tracePt t="6753" x="4470400" y="4487863"/>
          <p14:tracePt t="6759" x="4411663" y="4449763"/>
          <p14:tracePt t="6767" x="4373563" y="4449763"/>
          <p14:tracePt t="6775" x="4316413" y="4449763"/>
          <p14:tracePt t="6783" x="4295775" y="4449763"/>
          <p14:tracePt t="6791" x="4238625" y="4430713"/>
          <p14:tracePt t="6799" x="4160838" y="4411663"/>
          <p14:tracePt t="6807" x="4141788" y="4411663"/>
          <p14:tracePt t="6815" x="4064000" y="4411663"/>
          <p14:tracePt t="6823" x="4044950" y="4411663"/>
          <p14:tracePt t="6831" x="3967163" y="4371975"/>
          <p14:tracePt t="6841" x="3910013" y="4371975"/>
          <p14:tracePt t="6847" x="3870325" y="4371975"/>
          <p14:tracePt t="6855" x="3813175" y="4352925"/>
          <p14:tracePt t="6863" x="3695700" y="4352925"/>
          <p14:tracePt t="6872" x="3503613" y="4275138"/>
          <p14:tracePt t="6879" x="3444875" y="4275138"/>
          <p14:tracePt t="6888" x="3328988" y="4256088"/>
          <p14:tracePt t="6895" x="3270250" y="4256088"/>
          <p14:tracePt t="6903" x="3192463" y="4217988"/>
          <p14:tracePt t="6911" x="3173413" y="4217988"/>
          <p14:tracePt t="6920" x="3116263" y="4217988"/>
          <p14:tracePt t="6927" x="3076575" y="4198938"/>
          <p14:tracePt t="6937" x="3057525" y="4198938"/>
          <p14:tracePt t="6953" x="3019425" y="4198938"/>
          <p14:tracePt t="6969" x="3000375" y="4198938"/>
          <p14:tracePt t="6983" x="2979738" y="4198938"/>
          <p14:tracePt t="6991" x="2960688" y="4198938"/>
          <p14:tracePt t="7000" x="2941638" y="4198938"/>
          <p14:tracePt t="7007" x="2922588" y="4198938"/>
          <p14:tracePt t="7015" x="2863850" y="4198938"/>
          <p14:tracePt t="7023" x="2844800" y="4198938"/>
          <p14:tracePt t="7031" x="2806700" y="4198938"/>
          <p14:tracePt t="7039" x="2786063" y="4198938"/>
          <p14:tracePt t="7048" x="2709863" y="4198938"/>
          <p14:tracePt t="7056" x="2613025" y="4237038"/>
          <p14:tracePt t="7064" x="2593975" y="4237038"/>
          <p14:tracePt t="7073" x="2497138" y="4256088"/>
          <p14:tracePt t="7080" x="2476500" y="4256088"/>
          <p14:tracePt t="7090" x="2400300" y="4256088"/>
          <p14:tracePt t="7096" x="2379663" y="4256088"/>
          <p14:tracePt t="7103" x="2303463" y="4256088"/>
          <p14:tracePt t="7111" x="2282825" y="4256088"/>
          <p14:tracePt t="7119" x="2225675" y="4256088"/>
          <p14:tracePt t="7127" x="2187575" y="4256088"/>
          <p14:tracePt t="7136" x="2166938" y="4256088"/>
          <p14:tracePt t="7144" x="2128838" y="4256088"/>
          <p14:tracePt t="7151" x="2109788" y="4256088"/>
          <p14:tracePt t="7159" x="2090738" y="4256088"/>
          <p14:tracePt t="7167" x="2070100" y="4256088"/>
          <p14:tracePt t="7184" x="2051050" y="4256088"/>
          <p14:tracePt t="7200" x="2032000" y="4256088"/>
          <p14:tracePt t="7209" x="2012950" y="4256088"/>
          <p14:tracePt t="7215" x="1973263" y="4256088"/>
          <p14:tracePt t="7223" x="1954213" y="4275138"/>
          <p14:tracePt t="7240" x="1935163" y="4275138"/>
          <p14:tracePt t="7248" x="1916113" y="4275138"/>
          <p14:tracePt t="7274" x="1897063" y="4275138"/>
          <p14:tracePt t="7409" x="1916113" y="4275138"/>
          <p14:tracePt t="7417" x="1935163" y="4275138"/>
          <p14:tracePt t="7425" x="1954213" y="4275138"/>
          <p14:tracePt t="7432" x="2070100" y="4275138"/>
          <p14:tracePt t="7439" x="2147888" y="4237038"/>
          <p14:tracePt t="7449" x="2244725" y="4237038"/>
          <p14:tracePt t="7460" x="2322513" y="4237038"/>
          <p14:tracePt t="7463" x="2360613" y="4237038"/>
          <p14:tracePt t="7473" x="2457450" y="4237038"/>
          <p14:tracePt t="7480" x="2497138" y="4237038"/>
          <p14:tracePt t="7488" x="2573338" y="4237038"/>
          <p14:tracePt t="7495" x="2632075" y="4237038"/>
          <p14:tracePt t="7503" x="2709863" y="4237038"/>
          <p14:tracePt t="7511" x="2806700" y="4237038"/>
          <p14:tracePt t="7520" x="2825750" y="4256088"/>
          <p14:tracePt t="7527" x="2863850" y="4256088"/>
          <p14:tracePt t="7535" x="2882900" y="4256088"/>
          <p14:tracePt t="7543" x="2903538" y="4256088"/>
          <p14:tracePt t="7551" x="2941638" y="4275138"/>
          <p14:tracePt t="7559" x="2960688" y="4275138"/>
          <p14:tracePt t="7567" x="2979738" y="4275138"/>
          <p14:tracePt t="7575" x="2979738" y="4294188"/>
          <p14:tracePt t="7583" x="3000375" y="4294188"/>
          <p14:tracePt t="7596" x="3019425" y="4294188"/>
          <p14:tracePt t="7599" x="3076575" y="4314825"/>
          <p14:tracePt t="7607" x="3097213" y="4314825"/>
          <p14:tracePt t="7615" x="3135313" y="4314825"/>
          <p14:tracePt t="7623" x="3154363" y="4314825"/>
          <p14:tracePt t="7631" x="3213100" y="4314825"/>
          <p14:tracePt t="7640" x="3251200" y="4314825"/>
          <p14:tracePt t="7647" x="3270250" y="4314825"/>
          <p14:tracePt t="7656" x="3328988" y="4314825"/>
          <p14:tracePt t="7663" x="3348038" y="4314825"/>
          <p14:tracePt t="7671" x="3367088" y="4314825"/>
          <p14:tracePt t="7680" x="3386138" y="4314825"/>
          <p14:tracePt t="7688" x="3406775" y="4314825"/>
          <p14:tracePt t="7695" x="3463925" y="4314825"/>
          <p14:tracePt t="7707" x="3522663" y="4314825"/>
          <p14:tracePt t="7711" x="3560763" y="4314825"/>
          <p14:tracePt t="7720" x="3619500" y="4314825"/>
          <p14:tracePt t="7728" x="3657600" y="4275138"/>
          <p14:tracePt t="7735" x="3676650" y="4275138"/>
          <p14:tracePt t="7743" x="3735388" y="4275138"/>
          <p14:tracePt t="7753" x="3754438" y="4275138"/>
          <p14:tracePt t="7759" x="3792538" y="4275138"/>
          <p14:tracePt t="7768" x="3792538" y="4256088"/>
          <p14:tracePt t="7785" x="3832225" y="4256088"/>
          <p14:tracePt t="7791" x="3851275" y="4256088"/>
          <p14:tracePt t="7802" x="3870325" y="4256088"/>
          <p14:tracePt t="7807" x="3889375" y="4256088"/>
          <p14:tracePt t="7815" x="3910013" y="4256088"/>
          <p14:tracePt t="7826" x="3929063" y="4256088"/>
          <p14:tracePt t="7833" x="3986213" y="4237038"/>
          <p14:tracePt t="7840" x="4064000" y="4237038"/>
          <p14:tracePt t="7847" x="4083050" y="4237038"/>
          <p14:tracePt t="7855" x="4141788" y="4217988"/>
          <p14:tracePt t="7863" x="4179888" y="4217988"/>
          <p14:tracePt t="7872" x="4238625" y="4178300"/>
          <p14:tracePt t="7879" x="4257675" y="4178300"/>
          <p14:tracePt t="7890" x="4335463" y="4178300"/>
          <p14:tracePt t="7895" x="4392613" y="4159250"/>
          <p14:tracePt t="7907" x="4432300" y="4159250"/>
          <p14:tracePt t="7912" x="4529138" y="4159250"/>
          <p14:tracePt t="7924" x="4548188" y="4159250"/>
          <p14:tracePt t="7927" x="4567238" y="4159250"/>
          <p14:tracePt t="7936" x="4586288" y="4159250"/>
          <p14:tracePt t="7946" x="4605338" y="4159250"/>
          <p14:tracePt t="7951" x="4625975" y="4159250"/>
          <p14:tracePt t="7959" x="4683125" y="4159250"/>
          <p14:tracePt t="7971" x="4702175" y="4159250"/>
          <p14:tracePt t="7975" x="4722813" y="4159250"/>
          <p14:tracePt t="7983" x="4741863" y="4159250"/>
          <p14:tracePt t="7991" x="4760913" y="4159250"/>
          <p14:tracePt t="7999" x="4779963" y="4159250"/>
          <p14:tracePt t="8008" x="4799013" y="4159250"/>
          <p14:tracePt t="8016" x="4838700" y="4159250"/>
          <p14:tracePt t="8026" x="4857750" y="4159250"/>
          <p14:tracePt t="8047" x="4876800" y="4159250"/>
          <p14:tracePt t="8129" x="4895850" y="4178300"/>
          <p14:tracePt t="8137" x="4914900" y="4178300"/>
          <p14:tracePt t="8155" x="4935538" y="4198938"/>
          <p14:tracePt t="8159" x="4954588" y="4198938"/>
          <p14:tracePt t="8167" x="4992688" y="4198938"/>
          <p14:tracePt t="8175" x="5011738" y="4237038"/>
          <p14:tracePt t="8183" x="5032375" y="4237038"/>
          <p14:tracePt t="8193" x="5051425" y="4256088"/>
          <p14:tracePt t="8202" x="5129213" y="4256088"/>
          <p14:tracePt t="8207" x="5148263" y="4256088"/>
          <p14:tracePt t="8216" x="5186363" y="4256088"/>
          <p14:tracePt t="8226" x="5283200" y="4275138"/>
          <p14:tracePt t="8231" x="5302250" y="4275138"/>
          <p14:tracePt t="8240" x="5341938" y="4275138"/>
          <p14:tracePt t="8248" x="5360988" y="4294188"/>
          <p14:tracePt t="8256" x="5418138" y="4294188"/>
          <p14:tracePt t="8263" x="5438775" y="4294188"/>
          <p14:tracePt t="8275" x="5457825" y="4294188"/>
          <p14:tracePt t="8281" x="5476875" y="4294188"/>
          <p14:tracePt t="8290" x="5495925" y="4294188"/>
          <p14:tracePt t="8295" x="5535613" y="4294188"/>
          <p14:tracePt t="8313" x="5554663" y="4294188"/>
          <p14:tracePt t="8328" x="5573713" y="4294188"/>
          <p14:tracePt t="8353" x="5592763" y="4294188"/>
          <p14:tracePt t="8360" x="5611813" y="4294188"/>
          <p14:tracePt t="8369" x="5630863" y="4294188"/>
          <p14:tracePt t="8376" x="5651500" y="4294188"/>
          <p14:tracePt t="8393" x="5689600" y="4294188"/>
          <p14:tracePt t="8400" x="5708650" y="4294188"/>
          <p14:tracePt t="8409" x="5727700" y="4294188"/>
          <p14:tracePt t="8417" x="5748338" y="4314825"/>
          <p14:tracePt t="8426" x="5767388" y="4314825"/>
          <p14:tracePt t="8432" x="5786438" y="4314825"/>
          <p14:tracePt t="8440" x="5805488" y="4314825"/>
          <p14:tracePt t="8447" x="5845175" y="4314825"/>
          <p14:tracePt t="8456" x="5864225" y="4314825"/>
          <p14:tracePt t="8463" x="5883275" y="4314825"/>
          <p14:tracePt t="8473" x="5902325" y="4314825"/>
          <p14:tracePt t="8479" x="5921375" y="4314825"/>
          <p14:tracePt t="8489" x="5942013" y="4314825"/>
          <p14:tracePt t="8495" x="5961063" y="4314825"/>
          <p14:tracePt t="8506" x="5980113" y="4314825"/>
          <p14:tracePt t="8511" x="6018213" y="4314825"/>
          <p14:tracePt t="8519" x="6037263" y="4314825"/>
          <p14:tracePt t="8527" x="6115050" y="4314825"/>
          <p14:tracePt t="8536" x="6134100" y="4314825"/>
          <p14:tracePt t="8544" x="6154738" y="4314825"/>
          <p14:tracePt t="8552" x="6173788" y="4314825"/>
          <p14:tracePt t="8560" x="6192838" y="4314825"/>
          <p14:tracePt t="8568" x="6251575" y="4314825"/>
          <p14:tracePt t="8575" x="6270625" y="4314825"/>
          <p14:tracePt t="8583" x="6289675" y="4314825"/>
          <p14:tracePt t="8591" x="6308725" y="4314825"/>
          <p14:tracePt t="8600" x="6327775" y="4314825"/>
          <p14:tracePt t="8609" x="6386513" y="4314825"/>
          <p14:tracePt t="8617" x="6405563" y="4314825"/>
          <p14:tracePt t="8626" x="6443663" y="4294188"/>
          <p14:tracePt t="8631" x="6464300" y="4294188"/>
          <p14:tracePt t="8640" x="6540500" y="4294188"/>
          <p14:tracePt t="8648" x="6561138" y="4294188"/>
          <p14:tracePt t="8658" x="6618288" y="4275138"/>
          <p14:tracePt t="8663" x="6637338" y="4275138"/>
          <p14:tracePt t="8673" x="6677025" y="4275138"/>
          <p14:tracePt t="8679" x="6734175" y="4275138"/>
          <p14:tracePt t="8690" x="6754813" y="4275138"/>
          <p14:tracePt t="8697" x="6773863" y="4256088"/>
          <p14:tracePt t="8707" x="6792913" y="4256088"/>
          <p14:tracePt t="8712" x="6850063" y="4256088"/>
          <p14:tracePt t="8720" x="6870700" y="4256088"/>
          <p14:tracePt t="8728" x="6889750" y="4256088"/>
          <p14:tracePt t="8735" x="6889750" y="4237038"/>
          <p14:tracePt t="8743" x="6908800" y="4237038"/>
          <p14:tracePt t="8752" x="6927850" y="4237038"/>
          <p14:tracePt t="8760" x="6946900" y="4237038"/>
          <p14:tracePt t="8779" x="6986588" y="4237038"/>
          <p14:tracePt t="8785" x="7005638" y="4237038"/>
          <p14:tracePt t="8791" x="7024688" y="4237038"/>
          <p14:tracePt t="8801" x="7024688" y="4198938"/>
          <p14:tracePt t="8807" x="7043738" y="4198938"/>
          <p14:tracePt t="8815" x="7064375" y="4198938"/>
          <p14:tracePt t="8823" x="7083425" y="4198938"/>
          <p14:tracePt t="8833" x="7102475" y="4198938"/>
          <p14:tracePt t="8839" x="7161213" y="4198938"/>
          <p14:tracePt t="8847" x="7180263" y="4198938"/>
          <p14:tracePt t="8856" x="7218363" y="4198938"/>
          <p14:tracePt t="8863" x="7277100" y="4198938"/>
          <p14:tracePt t="8871" x="7296150" y="4198938"/>
          <p14:tracePt t="8879" x="7334250" y="4198938"/>
          <p14:tracePt t="8890" x="7373938" y="4198938"/>
          <p14:tracePt t="8895" x="7392988" y="4198938"/>
          <p14:tracePt t="8906" x="7412038" y="4198938"/>
          <p14:tracePt t="8914" x="7431088" y="4198938"/>
          <p14:tracePt t="8919" x="7450138" y="4198938"/>
          <p14:tracePt t="8927" x="7470775" y="4198938"/>
          <p14:tracePt t="8936" x="7489825" y="4198938"/>
          <p14:tracePt t="8945" x="7527925" y="4198938"/>
          <p14:tracePt t="8963" x="7546975" y="4198938"/>
          <p14:tracePt t="8967" x="7567613" y="4198938"/>
          <p14:tracePt t="8975" x="7586663" y="4198938"/>
          <p14:tracePt t="8993" x="7605713" y="4198938"/>
          <p14:tracePt t="9009" x="7624763" y="4198938"/>
          <p14:tracePt t="9018" x="7643813" y="4198938"/>
          <p14:tracePt t="9046" x="7683500" y="4198938"/>
          <p14:tracePt t="9048" x="7702550" y="4198938"/>
          <p14:tracePt t="9097" x="7721600" y="4198938"/>
          <p14:tracePt t="9106" x="7740650" y="4198938"/>
          <p14:tracePt t="9122" x="7759700" y="4198938"/>
          <p14:tracePt t="9128" x="7780338" y="4198938"/>
          <p14:tracePt t="9137" x="7799388" y="4198938"/>
          <p14:tracePt t="9146" x="7837488" y="4198938"/>
          <p14:tracePt t="9152" x="7856538" y="4198938"/>
          <p14:tracePt t="9159" x="7877175" y="4198938"/>
          <p14:tracePt t="9168" x="7915275" y="4198938"/>
          <p14:tracePt t="9176" x="7934325" y="4198938"/>
          <p14:tracePt t="9185" x="7953375" y="4198938"/>
          <p14:tracePt t="9192" x="7993063" y="4198938"/>
          <p14:tracePt t="9199" x="8012113" y="4198938"/>
          <p14:tracePt t="9207" x="8031163" y="4198938"/>
          <p14:tracePt t="9216" x="8050213" y="4198938"/>
          <p14:tracePt t="9224" x="8070850" y="4198938"/>
          <p14:tracePt t="9232" x="8089900" y="4198938"/>
          <p14:tracePt t="9240" x="8108950" y="4198938"/>
          <p14:tracePt t="9249" x="8166100" y="4198938"/>
          <p14:tracePt t="9262" x="8186738" y="4198938"/>
          <p14:tracePt t="9265" x="8262938" y="4198938"/>
          <p14:tracePt t="9271" x="8283575" y="4198938"/>
          <p14:tracePt t="9279" x="8302625" y="4198938"/>
          <p14:tracePt t="9289" x="8359775" y="4198938"/>
          <p14:tracePt t="9295" x="8380413" y="4198938"/>
          <p14:tracePt t="9306" x="8399463" y="4198938"/>
          <p14:tracePt t="9362" x="8418513" y="4198938"/>
          <p14:tracePt t="9385" x="8437563" y="4198938"/>
          <p14:tracePt t="9401" x="8456613" y="4178300"/>
          <p14:tracePt t="9416" x="8477250" y="4178300"/>
          <p14:tracePt t="9425" x="8515350" y="4178300"/>
          <p14:tracePt t="9441" x="8534400" y="4178300"/>
          <p14:tracePt t="9458" x="8553450" y="4178300"/>
          <p14:tracePt t="9466" x="8572500" y="4178300"/>
          <p14:tracePt t="9471" x="8593138" y="4178300"/>
          <p14:tracePt t="9492" x="8612188" y="4178300"/>
          <p14:tracePt t="9495" x="8631238" y="4178300"/>
          <p14:tracePt t="9503" x="8650288" y="4178300"/>
          <p14:tracePt t="9513" x="8689975" y="4178300"/>
          <p14:tracePt t="9519" x="8709025" y="4178300"/>
          <p14:tracePt t="9527" x="8728075" y="4178300"/>
          <p14:tracePt t="9537" x="8805863" y="4178300"/>
          <p14:tracePt t="9544" x="8824913" y="4178300"/>
          <p14:tracePt t="9552" x="8863013" y="4178300"/>
          <p14:tracePt t="9562" x="8959850" y="4178300"/>
          <p14:tracePt t="9568" x="8999538" y="4178300"/>
          <p14:tracePt t="9575" x="9056688" y="4178300"/>
          <p14:tracePt t="9584" x="9075738" y="4178300"/>
          <p14:tracePt t="9591" x="9115425" y="4178300"/>
          <p14:tracePt t="9600" x="9134475" y="4178300"/>
          <p14:tracePt t="9607" x="9172575" y="4178300"/>
          <p14:tracePt t="9656" x="9193213" y="4178300"/>
          <p14:tracePt t="9673" x="9212263" y="4178300"/>
          <p14:tracePt t="9689" x="9231313" y="4178300"/>
          <p14:tracePt t="9721" x="9250363" y="4178300"/>
          <p14:tracePt t="9747" x="9269413" y="4178300"/>
          <p14:tracePt t="9753" x="9290050" y="4178300"/>
          <p14:tracePt t="9759" x="9309100" y="4178300"/>
          <p14:tracePt t="9769" x="9347200" y="4178300"/>
          <p14:tracePt t="9775" x="9366250" y="4178300"/>
          <p14:tracePt t="9784" x="9385300" y="4178300"/>
          <p14:tracePt t="9800" x="9405938" y="4178300"/>
          <p14:tracePt t="9809" x="9424988" y="4178300"/>
          <p14:tracePt t="9816" x="9444038" y="4178300"/>
          <p14:tracePt t="9826" x="9463088" y="4178300"/>
          <p14:tracePt t="9831" x="9502775" y="4178300"/>
          <p14:tracePt t="10177" x="9482138" y="4178300"/>
          <p14:tracePt t="10257" x="9502775" y="4178300"/>
          <p14:tracePt t="10273" x="9521825" y="4178300"/>
          <p14:tracePt t="10282" x="9540875" y="4178300"/>
          <p14:tracePt t="10291" x="9578975" y="4159250"/>
          <p14:tracePt t="10297" x="9599613" y="4159250"/>
          <p14:tracePt t="10307" x="9637713" y="4140200"/>
          <p14:tracePt t="10313" x="9656763" y="4140200"/>
          <p14:tracePt t="10321" x="9675813" y="4121150"/>
          <p14:tracePt t="10330" x="9696450" y="4121150"/>
          <p14:tracePt t="10753" x="9715500" y="4102100"/>
          <p14:tracePt t="10768" x="9734550" y="4102100"/>
          <p14:tracePt t="10781" x="9753600" y="4102100"/>
          <p14:tracePt t="10783" x="9812338" y="4062413"/>
          <p14:tracePt t="10791" x="9831388" y="4062413"/>
          <p14:tracePt t="10802" x="9888538" y="4062413"/>
          <p14:tracePt t="10807" x="9928225" y="4062413"/>
          <p14:tracePt t="10816" x="10006013" y="4062413"/>
          <p14:tracePt t="10826" x="10025063" y="4043363"/>
          <p14:tracePt t="10831" x="10140950" y="4043363"/>
          <p14:tracePt t="10839" x="10179050" y="4043363"/>
          <p14:tracePt t="10848" x="10275888" y="4043363"/>
          <p14:tracePt t="10856" x="10353675" y="4043363"/>
          <p14:tracePt t="10863" x="10372725" y="4043363"/>
          <p14:tracePt t="10872" x="10450513" y="4043363"/>
          <p14:tracePt t="10879" x="10469563" y="4043363"/>
          <p14:tracePt t="10891" x="10509250" y="4043363"/>
          <p14:tracePt t="10896" x="10547350" y="4043363"/>
          <p14:tracePt t="10908" x="10585450" y="4043363"/>
          <p14:tracePt t="10911" x="10625138" y="4043363"/>
          <p14:tracePt t="10920" x="10663238" y="4043363"/>
          <p14:tracePt t="10927" x="10682288" y="4043363"/>
          <p14:tracePt t="10936" x="10701338" y="4043363"/>
          <p14:tracePt t="10943" x="10721975" y="4043363"/>
          <p14:tracePt t="10952" x="10741025" y="4043363"/>
          <p14:tracePt t="10960" x="10760075" y="4043363"/>
          <p14:tracePt t="10969" x="10779125" y="4043363"/>
          <p14:tracePt t="10977" x="10818813" y="4062413"/>
          <p14:tracePt t="10985" x="10837863" y="4062413"/>
          <p14:tracePt t="10992" x="10856913" y="4062413"/>
          <p14:tracePt t="10999" x="10856913" y="4102100"/>
          <p14:tracePt t="11007" x="10875963" y="4102100"/>
          <p14:tracePt t="11016" x="10895013" y="4102100"/>
          <p14:tracePt t="11024" x="10915650" y="4102100"/>
          <p14:tracePt t="11031" x="10934700" y="4121150"/>
          <p14:tracePt t="11040" x="10972800" y="4121150"/>
          <p14:tracePt t="11048" x="10991850" y="4121150"/>
          <p14:tracePt t="11064" x="11010900" y="4121150"/>
          <p14:tracePt t="11074" x="11031538" y="4121150"/>
          <p14:tracePt t="11080" x="11050588" y="4121150"/>
          <p14:tracePt t="11091" x="11069638" y="4121150"/>
          <p14:tracePt t="11097" x="11088688" y="4140200"/>
          <p14:tracePt t="11103" x="11128375" y="4140200"/>
          <p14:tracePt t="11112" x="11166475" y="4140200"/>
          <p14:tracePt t="11120" x="11185525" y="4140200"/>
          <p14:tracePt t="11128" x="11244263" y="4140200"/>
          <p14:tracePt t="11137" x="11263313" y="4140200"/>
          <p14:tracePt t="11144" x="11282363" y="4140200"/>
          <p14:tracePt t="11160" x="11301413" y="4140200"/>
          <p14:tracePt t="11184" x="11322050" y="4140200"/>
          <p14:tracePt t="11217" x="11341100" y="4140200"/>
          <p14:tracePt t="11233" x="11360150" y="4140200"/>
          <p14:tracePt t="11248" x="11379200" y="4140200"/>
          <p14:tracePt t="11265" x="11417300" y="4140200"/>
          <p14:tracePt t="11275" x="11437938" y="4140200"/>
          <p14:tracePt t="11281" x="11456988" y="4140200"/>
          <p14:tracePt t="11291" x="11476038" y="4140200"/>
          <p14:tracePt t="11299" x="11495088" y="4140200"/>
          <p14:tracePt t="11303" x="11514138" y="4140200"/>
          <p14:tracePt t="11311" x="11534775" y="4140200"/>
          <p14:tracePt t="11319" x="11591925" y="4140200"/>
          <p14:tracePt t="11327" x="11610975" y="4140200"/>
          <p14:tracePt t="11337" x="11631613" y="4140200"/>
          <p14:tracePt t="11343" x="11650663" y="4140200"/>
          <p14:tracePt t="11355" x="11669713" y="4140200"/>
          <p14:tracePt t="11360" x="11707813" y="4159250"/>
          <p14:tracePt t="11367" x="11728450" y="4159250"/>
          <p14:tracePt t="11385" x="11747500" y="4159250"/>
          <p14:tracePt t="11393" x="11766550" y="4159250"/>
          <p14:tracePt t="11410" x="11785600" y="4159250"/>
          <p14:tracePt t="11415" x="11804650" y="4159250"/>
          <p14:tracePt t="11423" x="11823700" y="4159250"/>
          <p14:tracePt t="11433" x="11882438" y="4159250"/>
          <p14:tracePt t="11439" x="11920538" y="4159250"/>
          <p14:tracePt t="11447" x="11941175" y="4159250"/>
          <p14:tracePt t="11457" x="11998325" y="4159250"/>
          <p14:tracePt t="11464" x="12017375" y="4159250"/>
          <p14:tracePt t="11473" x="12057063" y="4159250"/>
          <p14:tracePt t="11482" x="12114213" y="4159250"/>
          <p14:tracePt t="11489" x="12134850" y="4159250"/>
          <p14:tracePt t="11495" x="12153900" y="4159250"/>
          <p14:tracePt t="11505" x="12211050" y="4159250"/>
          <p14:tracePt t="11512" x="12230100" y="4159250"/>
          <p14:tracePt t="11520" x="12250738" y="4159250"/>
          <p14:tracePt t="11527" x="12288838" y="4159250"/>
          <p14:tracePt t="11536" x="12385675" y="4159250"/>
          <p14:tracePt t="11544" x="12404725" y="4159250"/>
          <p14:tracePt t="11552" x="12482513" y="4159250"/>
          <p14:tracePt t="11559" x="12560300" y="4159250"/>
          <p14:tracePt t="11570" x="12636500" y="4159250"/>
          <p14:tracePt t="11575" x="12657138" y="4159250"/>
          <p14:tracePt t="11584" x="12773025" y="4159250"/>
          <p14:tracePt t="11593" x="12811125" y="4178300"/>
          <p14:tracePt t="11599" x="12907963" y="4178300"/>
          <p14:tracePt t="11609" x="12947650" y="4217988"/>
          <p14:tracePt t="11619" x="12966700" y="4217988"/>
          <p14:tracePt t="11623" x="13004800" y="4217988"/>
          <p14:tracePt t="11632" x="13023850" y="4217988"/>
          <p14:tracePt t="11642" x="13044488" y="4217988"/>
          <p14:tracePt t="11647" x="13063538" y="4217988"/>
          <p14:tracePt t="11655" x="13082588" y="4217988"/>
          <p14:tracePt t="11664" x="13101638" y="4217988"/>
          <p14:tracePt t="11671" x="13160375" y="4217988"/>
          <p14:tracePt t="11679" x="13198475" y="4217988"/>
          <p14:tracePt t="11688" x="13217525" y="4217988"/>
          <p14:tracePt t="11695" x="13257213" y="4217988"/>
          <p14:tracePt t="11776" x="13276263" y="4217988"/>
          <p14:tracePt t="11800" x="13295313" y="4217988"/>
          <p14:tracePt t="11819" x="13314363" y="4217988"/>
          <p14:tracePt t="11825" x="13333413" y="4217988"/>
          <p14:tracePt t="11840" x="13354050" y="4217988"/>
          <p14:tracePt t="11864" x="13373100" y="4217988"/>
          <p14:tracePt t="11961" x="13411200" y="4217988"/>
          <p14:tracePt t="11976" x="13411200" y="4178300"/>
          <p14:tracePt t="11988" x="13430250" y="4178300"/>
          <p14:tracePt t="11991" x="13450888" y="4178300"/>
          <p14:tracePt t="12009" x="13469938" y="4178300"/>
          <p14:tracePt t="12015" x="13488988" y="4159250"/>
          <p14:tracePt t="12025" x="13508038" y="4159250"/>
          <p14:tracePt t="12032" x="13527088" y="4159250"/>
          <p14:tracePt t="12041" x="13585825" y="4140200"/>
          <p14:tracePt t="12048" x="13642975" y="4121150"/>
          <p14:tracePt t="12060" x="13663613" y="4121150"/>
          <p14:tracePt t="12063" x="13760450" y="4121150"/>
          <p14:tracePt t="12073" x="13779500" y="4102100"/>
          <p14:tracePt t="12080" x="13836650" y="4062413"/>
          <p14:tracePt t="12090" x="13876338" y="4062413"/>
          <p14:tracePt t="12096" x="13973175" y="4043363"/>
          <p14:tracePt t="12105" x="13973175" y="3984625"/>
          <p14:tracePt t="12111" x="14011275" y="3927475"/>
          <p14:tracePt t="12120" x="14070013" y="3889375"/>
          <p14:tracePt t="12127" x="14089063" y="3849688"/>
          <p14:tracePt t="12135" x="14127163" y="3830638"/>
          <p14:tracePt t="12143" x="14166850" y="3830638"/>
          <p14:tracePt t="12151" x="14185900" y="3811588"/>
          <p14:tracePt t="12159" x="14185900" y="3792538"/>
          <p14:tracePt t="12168" x="14204950" y="3792538"/>
          <p14:tracePt t="12183" x="14224000" y="3792538"/>
          <p14:tracePt t="12201" x="14263688" y="3792538"/>
          <p14:tracePt t="12210" x="14282738" y="3792538"/>
          <p14:tracePt t="12216" x="14301788" y="3792538"/>
          <p14:tracePt t="12226" x="14320838" y="3792538"/>
          <p14:tracePt t="12231" x="14339888" y="3792538"/>
          <p14:tracePt t="12240" x="14358938" y="3792538"/>
          <p14:tracePt t="12248" x="14379575" y="3792538"/>
          <p14:tracePt t="12259" x="14398625" y="3792538"/>
          <p14:tracePt t="12263" x="14455775" y="3792538"/>
          <p14:tracePt t="12274" x="14476413" y="3792538"/>
          <p14:tracePt t="12279" x="14495463" y="3792538"/>
          <p14:tracePt t="12290" x="14495463" y="3811588"/>
          <p14:tracePt t="12299" x="14514513" y="3811588"/>
          <p14:tracePt t="12303" x="14552613" y="3811588"/>
          <p14:tracePt t="12311" x="14573250" y="3811588"/>
          <p14:tracePt t="12319" x="14649450" y="3849688"/>
          <p14:tracePt t="12327" x="14689138" y="3849688"/>
          <p14:tracePt t="12335" x="14765338" y="3849688"/>
          <p14:tracePt t="12343" x="14805025" y="3868738"/>
          <p14:tracePt t="12351" x="14843125" y="3889375"/>
          <p14:tracePt t="12359" x="14862175" y="3889375"/>
          <p14:tracePt t="12367" x="14939963" y="3908425"/>
          <p14:tracePt t="12375" x="14998700" y="3965575"/>
          <p14:tracePt t="12385" x="15017750" y="3965575"/>
          <p14:tracePt t="12391" x="15036800" y="4024313"/>
          <p14:tracePt t="12399" x="15055850" y="4043363"/>
          <p14:tracePt t="12407" x="15095538" y="4062413"/>
          <p14:tracePt t="12415" x="15114588" y="4062413"/>
          <p14:tracePt t="12423" x="15133638" y="4081463"/>
          <p14:tracePt t="12431" x="15152688" y="4102100"/>
          <p14:tracePt t="12439" x="15171738" y="4102100"/>
          <p14:tracePt t="12456" x="15171738" y="4121150"/>
          <p14:tracePt t="12463" x="15192375" y="4121150"/>
          <p14:tracePt t="12471" x="15211425" y="4121150"/>
          <p14:tracePt t="12490" x="15211425" y="4159250"/>
          <p14:tracePt t="12506" x="15249525" y="4159250"/>
          <p14:tracePt t="12528" x="15268575" y="4159250"/>
          <p14:tracePt t="12537" x="15268575" y="4178300"/>
          <p14:tracePt t="12544" x="15289213" y="4178300"/>
          <p14:tracePt t="12560" x="15308263" y="4178300"/>
          <p14:tracePt t="12569" x="15327313" y="4178300"/>
          <p14:tracePt t="12576" x="15346363" y="4178300"/>
          <p14:tracePt t="12585" x="15365413" y="4198938"/>
          <p14:tracePt t="12591" x="15405100" y="4198938"/>
          <p14:tracePt t="12599" x="15424150" y="4198938"/>
          <p14:tracePt t="12607" x="15443200" y="4198938"/>
          <p14:tracePt t="12615" x="15462250" y="4198938"/>
          <p14:tracePt t="12623" x="15482888" y="4198938"/>
          <p14:tracePt t="12631" x="15540038" y="4198938"/>
          <p14:tracePt t="12639" x="15559088" y="4198938"/>
          <p14:tracePt t="12647" x="15578138" y="4198938"/>
          <p14:tracePt t="12655" x="15598775" y="4198938"/>
          <p14:tracePt t="12663" x="15617825" y="4198938"/>
          <p14:tracePt t="12729" x="15636875" y="4198938"/>
          <p14:tracePt t="12760" x="15655925" y="4198938"/>
          <p14:tracePt t="12776" x="15674975" y="4198938"/>
          <p14:tracePt t="12792" x="15714663" y="4198938"/>
          <p14:tracePt t="12799" x="15733713" y="4198938"/>
          <p14:tracePt t="12807" x="15752763" y="4198938"/>
          <p14:tracePt t="12815" x="15771813" y="4198938"/>
          <p14:tracePt t="12832" x="15792450" y="4198938"/>
          <p14:tracePt t="12841" x="15811500" y="4198938"/>
          <p14:tracePt t="12847" x="15830550" y="4198938"/>
          <p14:tracePt t="12855" x="15868650" y="4198938"/>
          <p14:tracePt t="12863" x="15889288" y="4198938"/>
          <p14:tracePt t="12872" x="15908338" y="4198938"/>
          <p14:tracePt t="12890" x="15927388" y="4198938"/>
          <p14:tracePt t="12897" x="15946438" y="4198938"/>
          <p14:tracePt t="12910" x="15965488" y="4198938"/>
          <p14:tracePt t="12911" x="15984538" y="4198938"/>
          <p14:tracePt t="12919" x="16024225" y="4198938"/>
          <p14:tracePt t="12927" x="16062325" y="4198938"/>
          <p14:tracePt t="12935" x="16081375" y="4198938"/>
          <p14:tracePt t="12944" x="16140113" y="4198938"/>
          <p14:tracePt t="12951" x="16159163" y="4198938"/>
          <p14:tracePt t="12959" x="16178213" y="4198938"/>
          <p14:tracePt t="12967" x="16198850" y="4198938"/>
          <p14:tracePt t="12975" x="16236950" y="4198938"/>
          <p14:tracePt t="12993" x="16256000" y="4198938"/>
          <p14:tracePt t="13040" x="16295688" y="4198938"/>
          <p14:tracePt t="13056" x="16314738" y="4198938"/>
          <p14:tracePt t="13073" x="16333788" y="4198938"/>
          <p14:tracePt t="13090" x="16352838" y="4198938"/>
          <p14:tracePt t="13099" x="16371888" y="4198938"/>
          <p14:tracePt t="13111" x="16390938" y="4198938"/>
          <p14:tracePt t="13127" x="16411575" y="4198938"/>
          <p14:tracePt t="13151" x="16449675" y="4198938"/>
          <p14:tracePt t="13192" x="16468725" y="4198938"/>
          <p14:tracePt t="13208" x="16487775" y="4198938"/>
          <p14:tracePt t="13218" x="16508413" y="4198938"/>
          <p14:tracePt t="13224" x="16527463" y="4198938"/>
          <p14:tracePt t="13232" x="16546513" y="4198938"/>
          <p14:tracePt t="13243" x="16565563" y="4198938"/>
          <p14:tracePt t="13257" x="16605250" y="4198938"/>
          <p14:tracePt t="13264" x="16624300" y="4198938"/>
          <p14:tracePt t="13280" x="16643350" y="4198938"/>
          <p14:tracePt t="13312" x="16662400" y="4198938"/>
          <p14:tracePt t="13320" x="16681450" y="4198938"/>
          <p14:tracePt t="13328" x="16702088" y="4198938"/>
          <p14:tracePt t="13339" x="16721138" y="4198938"/>
          <p14:tracePt t="13343" x="16759238" y="4198938"/>
          <p14:tracePt t="13351" x="16778288" y="4198938"/>
          <p14:tracePt t="13359" x="16797338" y="4198938"/>
          <p14:tracePt t="13367" x="16817975" y="4198938"/>
          <p14:tracePt t="13375" x="16837025" y="4198938"/>
          <p14:tracePt t="13383" x="16856075" y="4198938"/>
          <p14:tracePt t="13393" x="16875125" y="4198938"/>
          <p14:tracePt t="13401" x="16894175" y="4198938"/>
          <p14:tracePt t="13408" x="16933863" y="4198938"/>
          <p14:tracePt t="13415" x="16952913" y="4198938"/>
          <p14:tracePt t="13423" x="16971963" y="4198938"/>
          <p14:tracePt t="13431" x="16991013" y="4198938"/>
          <p14:tracePt t="13439" x="17011650" y="4198938"/>
          <p14:tracePt t="13447" x="17030700" y="4198938"/>
          <p14:tracePt t="13455" x="17087850" y="4198938"/>
          <p14:tracePt t="13463" x="17108488" y="4198938"/>
          <p14:tracePt t="13471" x="17184688" y="4198938"/>
          <p14:tracePt t="13479" x="17203738" y="4198938"/>
          <p14:tracePt t="13490" x="17224375" y="4198938"/>
          <p14:tracePt t="13495" x="17243425" y="4198938"/>
          <p14:tracePt t="13505" x="17262475" y="4198938"/>
          <p14:tracePt t="13512" x="17281525" y="4198938"/>
          <p14:tracePt t="13519" x="17321213" y="4198938"/>
          <p14:tracePt t="13769" x="17340263" y="4178300"/>
          <p14:tracePt t="13795" x="17359313" y="4178300"/>
          <p14:tracePt t="13801" x="17378363" y="4178300"/>
          <p14:tracePt t="13810" x="17397413" y="4178300"/>
          <p14:tracePt t="13816" x="17397413" y="4140200"/>
          <p14:tracePt t="13825" x="17418050" y="4140200"/>
          <p14:tracePt t="13831" x="17437100" y="4121150"/>
          <p14:tracePt t="13840" x="17494250" y="4121150"/>
          <p14:tracePt t="13847" x="17514888" y="4121150"/>
          <p14:tracePt t="13858" x="17552988" y="4121150"/>
          <p14:tracePt t="13864" x="17572038" y="4121150"/>
          <p14:tracePt t="13875" x="17572038" y="4102100"/>
          <p14:tracePt t="13881" x="17610138" y="4102100"/>
          <p14:tracePt t="13921" x="17591088" y="4102100"/>
          <p14:tracePt t="13929" x="17572038" y="4102100"/>
          <p14:tracePt t="13936" x="17552988" y="4102100"/>
          <p14:tracePt t="13943" x="17514888" y="4102100"/>
          <p14:tracePt t="13951" x="17456150" y="4102100"/>
          <p14:tracePt t="13959" x="17262475" y="4121150"/>
          <p14:tracePt t="13967" x="16991013" y="4121150"/>
          <p14:tracePt t="13975" x="16875125" y="4121150"/>
          <p14:tracePt t="13983" x="16565563" y="4159250"/>
          <p14:tracePt t="13991" x="16449675" y="4178300"/>
          <p14:tracePt t="13999" x="16062325" y="4275138"/>
          <p14:tracePt t="14008" x="15908338" y="4294188"/>
          <p14:tracePt t="14015" x="15482888" y="4294188"/>
          <p14:tracePt t="14026" x="15289213" y="4294188"/>
          <p14:tracePt t="14033" x="14862175" y="4294188"/>
          <p14:tracePt t="14039" x="14358938" y="4294188"/>
          <p14:tracePt t="14047" x="14204950" y="4294188"/>
          <p14:tracePt t="14058" x="13739813" y="4294188"/>
          <p14:tracePt t="14063" x="13527088" y="4294188"/>
          <p14:tracePt t="14071" x="13023850" y="4294188"/>
          <p14:tracePt t="14079" x="12811125" y="4294188"/>
          <p14:tracePt t="14087" x="12288838" y="4294188"/>
          <p14:tracePt t="14095" x="11785600" y="4294188"/>
          <p14:tracePt t="14103" x="11514138" y="4294188"/>
          <p14:tracePt t="14111" x="11107738" y="4294188"/>
          <p14:tracePt t="14119" x="10895013" y="4294188"/>
          <p14:tracePt t="14127" x="10431463" y="4294188"/>
          <p14:tracePt t="14135" x="10237788" y="4294188"/>
          <p14:tracePt t="14143" x="9772650" y="4294188"/>
          <p14:tracePt t="14151" x="9656763" y="4294188"/>
          <p14:tracePt t="14159" x="9328150" y="4294188"/>
          <p14:tracePt t="14168" x="9018588" y="4294188"/>
          <p14:tracePt t="14175" x="8940800" y="4294188"/>
          <p14:tracePt t="14184" x="8747125" y="4294188"/>
          <p14:tracePt t="14193" x="8689975" y="4294188"/>
          <p14:tracePt t="14201" x="8534400" y="4294188"/>
          <p14:tracePt t="14207" x="8496300" y="4294188"/>
          <p14:tracePt t="14216" x="8340725" y="4294188"/>
          <p14:tracePt t="14223" x="8224838" y="4294188"/>
          <p14:tracePt t="14231" x="8166100" y="4333875"/>
          <p14:tracePt t="14240" x="8012113" y="4333875"/>
          <p14:tracePt t="14247" x="7953375" y="4333875"/>
          <p14:tracePt t="14256" x="7837488" y="4352925"/>
          <p14:tracePt t="14263" x="7780338" y="4391025"/>
          <p14:tracePt t="14272" x="7624763" y="4391025"/>
          <p14:tracePt t="14279" x="7546975" y="4411663"/>
          <p14:tracePt t="14293" x="7353300" y="4449763"/>
          <p14:tracePt t="14296" x="7140575" y="4487863"/>
          <p14:tracePt t="14303" x="7083425" y="4487863"/>
          <p14:tracePt t="14311" x="6889750" y="4508500"/>
          <p14:tracePt t="14319" x="6831013" y="4546600"/>
          <p14:tracePt t="14327" x="6637338" y="4546600"/>
          <p14:tracePt t="14336" x="6540500" y="4565650"/>
          <p14:tracePt t="14343" x="6386513" y="4565650"/>
          <p14:tracePt t="14351" x="6230938" y="4565650"/>
          <p14:tracePt t="14359" x="6154738" y="4565650"/>
          <p14:tracePt t="14367" x="5999163" y="4565650"/>
          <p14:tracePt t="14376" x="5921375" y="4603750"/>
          <p14:tracePt t="14384" x="5748338" y="4624388"/>
          <p14:tracePt t="14392" x="5670550" y="4624388"/>
          <p14:tracePt t="14403" x="5476875" y="4662488"/>
          <p14:tracePt t="14407" x="5380038" y="4662488"/>
          <p14:tracePt t="14415" x="5224463" y="4721225"/>
          <p14:tracePt t="14427" x="5011738" y="4759325"/>
          <p14:tracePt t="14431" x="4895850" y="4759325"/>
          <p14:tracePt t="14440" x="4683125" y="4797425"/>
          <p14:tracePt t="14448" x="4645025" y="4797425"/>
          <p14:tracePt t="14455" x="4451350" y="4837113"/>
          <p14:tracePt t="14463" x="4354513" y="4856163"/>
          <p14:tracePt t="14473" x="4160838" y="4894263"/>
          <p14:tracePt t="14479" x="4005263" y="4894263"/>
          <p14:tracePt t="14490" x="3889375" y="4894263"/>
          <p14:tracePt t="14495" x="3735388" y="4894263"/>
          <p14:tracePt t="14503" x="3638550" y="4894263"/>
          <p14:tracePt t="14512" x="3522663" y="4894263"/>
          <p14:tracePt t="14519" x="3482975" y="4894263"/>
          <p14:tracePt t="14527" x="3386138" y="4894263"/>
          <p14:tracePt t="14537" x="3348038" y="4894263"/>
          <p14:tracePt t="14543" x="3289300" y="4894263"/>
          <p14:tracePt t="14552" x="3251200" y="4894263"/>
          <p14:tracePt t="14560" x="3232150" y="4894263"/>
          <p14:tracePt t="14567" x="3232150" y="4913313"/>
          <p14:tracePt t="14575" x="3213100" y="4913313"/>
          <p14:tracePt t="14583" x="3154363" y="4913313"/>
          <p14:tracePt t="14591" x="3154363" y="4933950"/>
          <p14:tracePt t="14599" x="3116263" y="4933950"/>
          <p14:tracePt t="14607" x="3097213" y="4933950"/>
          <p14:tracePt t="14615" x="3038475" y="4933950"/>
          <p14:tracePt t="14624" x="3000375" y="4933950"/>
          <p14:tracePt t="14631" x="2960688" y="4933950"/>
          <p14:tracePt t="14639" x="2941638" y="4953000"/>
          <p14:tracePt t="14648" x="2922588" y="4953000"/>
          <p14:tracePt t="14656" x="2903538" y="4953000"/>
          <p14:tracePt t="14663" x="2882900" y="4953000"/>
          <p14:tracePt t="14817" x="2903538" y="4953000"/>
          <p14:tracePt t="14826" x="2922588" y="4953000"/>
          <p14:tracePt t="14832" x="2941638" y="4953000"/>
          <p14:tracePt t="14839" x="3019425" y="4953000"/>
          <p14:tracePt t="14847" x="3076575" y="4953000"/>
          <p14:tracePt t="14856" x="3116263" y="4953000"/>
          <p14:tracePt t="14863" x="3213100" y="4953000"/>
          <p14:tracePt t="14872" x="3232150" y="4953000"/>
          <p14:tracePt t="14882" x="3270250" y="4953000"/>
          <p14:tracePt t="14893" x="3328988" y="4953000"/>
          <p14:tracePt t="14897" x="3348038" y="4953000"/>
          <p14:tracePt t="14907" x="3367088" y="4953000"/>
          <p14:tracePt t="14911" x="3425825" y="4953000"/>
          <p14:tracePt t="14919" x="3444875" y="4953000"/>
          <p14:tracePt t="14927" x="3482975" y="4953000"/>
          <p14:tracePt t="14935" x="3503613" y="4953000"/>
          <p14:tracePt t="14943" x="3522663" y="4953000"/>
          <p14:tracePt t="14952" x="3560763" y="4933950"/>
          <p14:tracePt t="14959" x="3579813" y="4933950"/>
          <p14:tracePt t="14967" x="3598863" y="4933950"/>
          <p14:tracePt t="14976" x="3619500" y="4933950"/>
          <p14:tracePt t="14983" x="3638550" y="4933950"/>
          <p14:tracePt t="14991" x="3657600" y="4933950"/>
          <p14:tracePt t="14999" x="3676650" y="4933950"/>
          <p14:tracePt t="15007" x="3735388" y="4933950"/>
          <p14:tracePt t="15015" x="3754438" y="4933950"/>
          <p14:tracePt t="15023" x="3792538" y="4933950"/>
          <p14:tracePt t="15032" x="3813175" y="4933950"/>
          <p14:tracePt t="15041" x="3870325" y="4933950"/>
          <p14:tracePt t="15047" x="3889375" y="4933950"/>
          <p14:tracePt t="15249" x="3910013" y="4933950"/>
          <p14:tracePt t="15257" x="3929063" y="4933950"/>
          <p14:tracePt t="15265" x="3948113" y="4933950"/>
          <p14:tracePt t="15276" x="3986213" y="4933950"/>
          <p14:tracePt t="15281" x="4005263" y="4933950"/>
          <p14:tracePt t="15293" x="4025900" y="4933950"/>
          <p14:tracePt t="15299" x="4102100" y="4933950"/>
          <p14:tracePt t="15303" x="4122738" y="4913313"/>
          <p14:tracePt t="15311" x="4198938" y="4913313"/>
          <p14:tracePt t="15321" x="4219575" y="4856163"/>
          <p14:tracePt t="15327" x="4276725" y="4856163"/>
          <p14:tracePt t="15335" x="4295775" y="4856163"/>
          <p14:tracePt t="15343" x="4316413" y="4856163"/>
          <p14:tracePt t="15351" x="4316413" y="4837113"/>
          <p14:tracePt t="15417" x="4335463" y="4837113"/>
          <p14:tracePt t="15953" x="4316413" y="4856163"/>
          <p14:tracePt t="15961" x="4316413" y="4875213"/>
          <p14:tracePt t="15968" x="4295775" y="4875213"/>
          <p14:tracePt t="15975" x="4257675" y="4894263"/>
          <p14:tracePt t="15983" x="4238625" y="4933950"/>
          <p14:tracePt t="15992" x="4238625" y="4953000"/>
          <p14:tracePt t="16002" x="4219575" y="4972050"/>
          <p14:tracePt t="16007" x="4179888" y="5010150"/>
          <p14:tracePt t="16016" x="4160838" y="5049838"/>
          <p14:tracePt t="16023" x="4102100" y="5068888"/>
          <p14:tracePt t="16032" x="4083050" y="5146675"/>
          <p14:tracePt t="16042" x="4025900" y="5184775"/>
          <p14:tracePt t="16047" x="3967163" y="5222875"/>
          <p14:tracePt t="16056" x="3910013" y="5262563"/>
          <p14:tracePt t="16064" x="3889375" y="5281613"/>
          <p14:tracePt t="16072" x="3870325" y="5300663"/>
          <p14:tracePt t="16079" x="3813175" y="5319713"/>
          <p14:tracePt t="16087" x="3773488" y="5359400"/>
          <p14:tracePt t="16095" x="3754438" y="5378450"/>
          <p14:tracePt t="16103" x="3695700" y="5397500"/>
          <p14:tracePt t="16111" x="3676650" y="5416550"/>
          <p14:tracePt t="16119" x="3657600" y="5416550"/>
          <p14:tracePt t="16127" x="3657600" y="5435600"/>
          <p14:tracePt t="16135" x="3638550" y="5475288"/>
          <p14:tracePt t="16144" x="3619500" y="5475288"/>
          <p14:tracePt t="16151" x="3579813" y="5475288"/>
          <p14:tracePt t="16159" x="3579813" y="5494338"/>
          <p14:tracePt t="16167" x="3560763" y="5494338"/>
          <p14:tracePt t="16216" x="3541713" y="5494338"/>
          <p14:tracePt t="16225" x="3522663" y="5494338"/>
          <p14:tracePt t="16232" x="3503613" y="5494338"/>
          <p14:tracePt t="16241" x="3482975" y="5494338"/>
          <p14:tracePt t="16247" x="3463925" y="5494338"/>
          <p14:tracePt t="16256" x="3463925" y="5513388"/>
          <p14:tracePt t="16263" x="3425825" y="5513388"/>
          <p14:tracePt t="16273" x="3406775" y="5513388"/>
          <p14:tracePt t="16279" x="3386138" y="5513388"/>
          <p14:tracePt t="16288" x="3367088" y="5513388"/>
          <p14:tracePt t="16295" x="3348038" y="5513388"/>
          <p14:tracePt t="16311" x="3328988" y="5532438"/>
          <p14:tracePt t="16328" x="3309938" y="5532438"/>
          <p14:tracePt t="16344" x="3270250" y="5532438"/>
          <p14:tracePt t="16353" x="3251200" y="5532438"/>
          <p14:tracePt t="16368" x="3232150" y="5532438"/>
          <p14:tracePt t="16391" x="3213100" y="5532438"/>
          <p14:tracePt t="16399" x="3192463" y="5532438"/>
          <p14:tracePt t="16415" x="3173413" y="5532438"/>
          <p14:tracePt t="16423" x="3154363" y="5532438"/>
          <p14:tracePt t="16441" x="3116263" y="5532438"/>
          <p14:tracePt t="16447" x="3097213" y="5532438"/>
          <p14:tracePt t="16456" x="3076575" y="5532438"/>
          <p14:tracePt t="16463" x="3057525" y="5532438"/>
          <p14:tracePt t="16473" x="3038475" y="5532438"/>
          <p14:tracePt t="16497" x="3019425" y="5532438"/>
          <p14:tracePt t="16528" x="3000375" y="5532438"/>
          <p14:tracePt t="16544" x="2979738" y="5532438"/>
          <p14:tracePt t="16552" x="2941638" y="5532438"/>
          <p14:tracePt t="16568" x="2922588" y="5532438"/>
          <p14:tracePt t="16576" x="2903538" y="5532438"/>
          <p14:tracePt t="16583" x="2882900" y="5532438"/>
          <p14:tracePt t="16599" x="2863850" y="5532438"/>
          <p14:tracePt t="16607" x="2844800" y="5532438"/>
          <p14:tracePt t="16632" x="2825750" y="5532438"/>
          <p14:tracePt t="16641" x="2825750" y="5513388"/>
          <p14:tracePt t="16665" x="2786063" y="5513388"/>
          <p14:tracePt t="16825" x="2786063" y="5494338"/>
          <p14:tracePt t="16881" x="2806700" y="5494338"/>
          <p14:tracePt t="16897" x="2825750" y="5494338"/>
          <p14:tracePt t="16906" x="2844800" y="5494338"/>
          <p14:tracePt t="16911" x="2863850" y="5494338"/>
          <p14:tracePt t="16919" x="2882900" y="5494338"/>
          <p14:tracePt t="16927" x="2960688" y="5456238"/>
          <p14:tracePt t="16935" x="2979738" y="5456238"/>
          <p14:tracePt t="16943" x="3097213" y="5435600"/>
          <p14:tracePt t="16951" x="3135313" y="5435600"/>
          <p14:tracePt t="16959" x="3213100" y="5435600"/>
          <p14:tracePt t="16967" x="3309938" y="5435600"/>
          <p14:tracePt t="16975" x="3328988" y="5435600"/>
          <p14:tracePt t="16984" x="3367088" y="5435600"/>
          <p14:tracePt t="16991" x="3425825" y="5435600"/>
          <p14:tracePt t="16999" x="3444875" y="5435600"/>
          <p14:tracePt t="17007" x="3463925" y="5435600"/>
          <p14:tracePt t="17016" x="3522663" y="5435600"/>
          <p14:tracePt t="17023" x="3560763" y="5435600"/>
          <p14:tracePt t="17032" x="3579813" y="5435600"/>
          <p14:tracePt t="17040" x="3638550" y="5435600"/>
          <p14:tracePt t="17049" x="3657600" y="5435600"/>
          <p14:tracePt t="17055" x="3735388" y="5435600"/>
          <p14:tracePt t="17063" x="3754438" y="5435600"/>
          <p14:tracePt t="17072" x="3792538" y="5435600"/>
          <p14:tracePt t="17079" x="3851275" y="5435600"/>
          <p14:tracePt t="17090" x="3889375" y="5435600"/>
          <p14:tracePt t="17095" x="3910013" y="5435600"/>
          <p14:tracePt t="17103" x="3948113" y="5435600"/>
          <p14:tracePt t="17120" x="3967163" y="5435600"/>
          <p14:tracePt t="17137" x="3986213" y="5435600"/>
          <p14:tracePt t="17143" x="4005263" y="5435600"/>
          <p14:tracePt t="17151" x="4025900" y="5435600"/>
          <p14:tracePt t="17159" x="4044950" y="5435600"/>
          <p14:tracePt t="17167" x="4102100" y="5435600"/>
          <p14:tracePt t="17175" x="4122738" y="5435600"/>
          <p14:tracePt t="17183" x="4160838" y="5435600"/>
          <p14:tracePt t="17191" x="4179888" y="5435600"/>
          <p14:tracePt t="17199" x="4238625" y="5435600"/>
          <p14:tracePt t="17207" x="4257675" y="5435600"/>
          <p14:tracePt t="17215" x="4295775" y="5435600"/>
          <p14:tracePt t="17224" x="4316413" y="5435600"/>
          <p14:tracePt t="17232" x="4354513" y="5435600"/>
          <p14:tracePt t="17241" x="4392613" y="5435600"/>
          <p14:tracePt t="17247" x="4411663" y="5435600"/>
          <p14:tracePt t="17256" x="4432300" y="5435600"/>
          <p14:tracePt t="17263" x="4451350" y="5435600"/>
          <p14:tracePt t="17274" x="4508500" y="5456238"/>
          <p14:tracePt t="17282" x="4529138" y="5456238"/>
          <p14:tracePt t="17290" x="4605338" y="5494338"/>
          <p14:tracePt t="17295" x="4683125" y="5494338"/>
          <p14:tracePt t="17305" x="4702175" y="5494338"/>
          <p14:tracePt t="17311" x="4779963" y="5513388"/>
          <p14:tracePt t="17319" x="4799013" y="5513388"/>
          <p14:tracePt t="17327" x="4857750" y="5513388"/>
          <p14:tracePt t="17335" x="4876800" y="5513388"/>
          <p14:tracePt t="17343" x="4914900" y="5513388"/>
          <p14:tracePt t="17353" x="4954588" y="5513388"/>
          <p14:tracePt t="17359" x="4992688" y="5513388"/>
          <p14:tracePt t="17367" x="5011738" y="5513388"/>
          <p14:tracePt t="17375" x="5032375" y="5513388"/>
          <p14:tracePt t="17384" x="5051425" y="5513388"/>
          <p14:tracePt t="17394" x="5089525" y="5513388"/>
          <p14:tracePt t="17399" x="5108575" y="5513388"/>
          <p14:tracePt t="17407" x="5129213" y="5513388"/>
          <p14:tracePt t="17416" x="5148263" y="5513388"/>
          <p14:tracePt t="17424" x="5167313" y="5513388"/>
          <p14:tracePt t="17432" x="5186363" y="5513388"/>
          <p14:tracePt t="17440" x="5205413" y="5513388"/>
          <p14:tracePt t="17447" x="5224463" y="5513388"/>
          <p14:tracePt t="17455" x="5264150" y="5513388"/>
          <p14:tracePt t="17463" x="5283200" y="5513388"/>
          <p14:tracePt t="17474" x="5321300" y="5513388"/>
          <p14:tracePt t="17480" x="5341938" y="5513388"/>
          <p14:tracePt t="17491" x="5399088" y="5513388"/>
          <p14:tracePt t="17497" x="5418138" y="5513388"/>
          <p14:tracePt t="17507" x="5438775" y="5513388"/>
          <p14:tracePt t="17513" x="5457825" y="5513388"/>
          <p14:tracePt t="17519" x="5476875" y="5513388"/>
          <p14:tracePt t="17527" x="5535613" y="5513388"/>
          <p14:tracePt t="17535" x="5554663" y="5513388"/>
          <p14:tracePt t="17544" x="5573713" y="5513388"/>
          <p14:tracePt t="17552" x="5592763" y="5513388"/>
          <p14:tracePt t="17560" x="5611813" y="5513388"/>
          <p14:tracePt t="17567" x="5630863" y="5513388"/>
          <p14:tracePt t="17575" x="5670550" y="5513388"/>
          <p14:tracePt t="17585" x="5689600" y="5513388"/>
          <p14:tracePt t="17591" x="5708650" y="5513388"/>
          <p14:tracePt t="17609" x="5727700" y="5513388"/>
          <p14:tracePt t="17620" x="5748338" y="5513388"/>
          <p14:tracePt t="17624" x="5767388" y="5513388"/>
          <p14:tracePt t="17632" x="5786438" y="5513388"/>
          <p14:tracePt t="17640" x="5824538" y="5513388"/>
          <p14:tracePt t="17648" x="5845175" y="5532438"/>
          <p14:tracePt t="17660" x="5883275" y="5532438"/>
          <p14:tracePt t="17664" x="5942013" y="5532438"/>
          <p14:tracePt t="17675" x="5961063" y="5532438"/>
          <p14:tracePt t="17682" x="5980113" y="5532438"/>
          <p14:tracePt t="17688" x="5999163" y="5532438"/>
          <p14:tracePt t="17792" x="6018213" y="5532438"/>
          <p14:tracePt t="17820" x="6018213" y="5513388"/>
          <p14:tracePt t="17832" x="6037263" y="5513388"/>
          <p14:tracePt t="17953" x="6076950" y="5513388"/>
          <p14:tracePt t="17969" x="6096000" y="5513388"/>
          <p14:tracePt t="17980" x="6115050" y="5513388"/>
          <p14:tracePt t="17992" x="6134100" y="5494338"/>
          <p14:tracePt t="18000" x="6173788" y="5494338"/>
          <p14:tracePt t="18009" x="6192838" y="5475288"/>
          <p14:tracePt t="18015" x="6230938" y="5475288"/>
          <p14:tracePt t="18024" x="6308725" y="5435600"/>
          <p14:tracePt t="18031" x="6327775" y="5416550"/>
          <p14:tracePt t="18040" x="6424613" y="5359400"/>
          <p14:tracePt t="18047" x="6483350" y="5359400"/>
          <p14:tracePt t="18059" x="6637338" y="5300663"/>
          <p14:tracePt t="18064" x="6773863" y="5243513"/>
          <p14:tracePt t="18076" x="6811963" y="5243513"/>
          <p14:tracePt t="18082" x="6908800" y="5184775"/>
          <p14:tracePt t="18087" x="6927850" y="5184775"/>
          <p14:tracePt t="18095" x="7005638" y="5146675"/>
          <p14:tracePt t="18105" x="7005638" y="5127625"/>
          <p14:tracePt t="18111" x="7024688" y="5127625"/>
          <p14:tracePt t="18192" x="7043738" y="5127625"/>
          <p14:tracePt t="18273" x="7064375" y="5127625"/>
          <p14:tracePt t="18305" x="7083425" y="5127625"/>
          <p14:tracePt t="18337" x="7121525" y="5127625"/>
          <p14:tracePt t="18345" x="7140575" y="5165725"/>
          <p14:tracePt t="18361" x="7161213" y="5184775"/>
          <p14:tracePt t="18376" x="7180263" y="5203825"/>
          <p14:tracePt t="18386" x="7199313" y="5222875"/>
          <p14:tracePt t="18399" x="7218363" y="5243513"/>
          <p14:tracePt t="18408" x="7237413" y="5243513"/>
          <p14:tracePt t="18415" x="7277100" y="5262563"/>
          <p14:tracePt t="18424" x="7296150" y="5262563"/>
          <p14:tracePt t="18432" x="7296150" y="5281613"/>
          <p14:tracePt t="18442" x="7315200" y="5281613"/>
          <p14:tracePt t="18448" x="7353300" y="5319713"/>
          <p14:tracePt t="18458" x="7353300" y="5340350"/>
          <p14:tracePt t="18464" x="7373938" y="5340350"/>
          <p14:tracePt t="18474" x="7412038" y="5359400"/>
          <p14:tracePt t="18481" x="7431088" y="5359400"/>
          <p14:tracePt t="18489" x="7450138" y="5378450"/>
          <p14:tracePt t="18495" x="7489825" y="5378450"/>
          <p14:tracePt t="18507" x="7586663" y="5416550"/>
          <p14:tracePt t="18511" x="7605713" y="5416550"/>
          <p14:tracePt t="18519" x="7683500" y="5416550"/>
          <p14:tracePt t="18527" x="7721600" y="5416550"/>
          <p14:tracePt t="18536" x="7818438" y="5416550"/>
          <p14:tracePt t="18543" x="7856538" y="5416550"/>
          <p14:tracePt t="18552" x="7934325" y="5416550"/>
          <p14:tracePt t="18560" x="7993063" y="5416550"/>
          <p14:tracePt t="18569" x="8070850" y="5416550"/>
          <p14:tracePt t="18576" x="8128000" y="5416550"/>
          <p14:tracePt t="18583" x="8166100" y="5416550"/>
          <p14:tracePt t="18591" x="8224838" y="5416550"/>
          <p14:tracePt t="18599" x="8243888" y="5416550"/>
          <p14:tracePt t="18608" x="8262938" y="5416550"/>
          <p14:tracePt t="18616" x="8283575" y="5416550"/>
          <p14:tracePt t="18626" x="8340725" y="5416550"/>
          <p14:tracePt t="18632" x="8380413" y="5416550"/>
          <p14:tracePt t="18640" x="8399463" y="5416550"/>
          <p14:tracePt t="18647" x="8437563" y="5416550"/>
          <p14:tracePt t="18658" x="8456613" y="5416550"/>
          <p14:tracePt t="18664" x="8534400" y="5416550"/>
          <p14:tracePt t="18672" x="8553450" y="5416550"/>
          <p14:tracePt t="18679" x="8593138" y="5416550"/>
          <p14:tracePt t="18689" x="8612188" y="5416550"/>
          <p14:tracePt t="18695" x="8669338" y="5416550"/>
          <p14:tracePt t="18703" x="8709025" y="5416550"/>
          <p14:tracePt t="18713" x="8728075" y="5416550"/>
          <p14:tracePt t="18719" x="8747125" y="5416550"/>
          <p14:tracePt t="18785" x="8786813" y="5416550"/>
          <p14:tracePt t="18793" x="8786813" y="5435600"/>
          <p14:tracePt t="18809" x="8805863" y="5435600"/>
          <p14:tracePt t="18825" x="8824913" y="5435600"/>
          <p14:tracePt t="19153" x="8843963" y="5435600"/>
          <p14:tracePt t="19168" x="8863013" y="5435600"/>
          <p14:tracePt t="19179" x="8883650" y="5435600"/>
          <p14:tracePt t="19192" x="8902700" y="5435600"/>
          <p14:tracePt t="19202" x="8940800" y="5435600"/>
          <p14:tracePt t="19207" x="8959850" y="5435600"/>
          <p14:tracePt t="19215" x="8978900" y="5435600"/>
          <p14:tracePt t="19224" x="8999538" y="5435600"/>
          <p14:tracePt t="19231" x="9037638" y="5435600"/>
          <p14:tracePt t="19241" x="9075738" y="5435600"/>
          <p14:tracePt t="19251" x="9134475" y="5435600"/>
          <p14:tracePt t="19255" x="9193213" y="5435600"/>
          <p14:tracePt t="19264" x="9231313" y="5435600"/>
          <p14:tracePt t="19274" x="9290050" y="5435600"/>
          <p14:tracePt t="19280" x="9347200" y="5435600"/>
          <p14:tracePt t="19290" x="9385300" y="5435600"/>
          <p14:tracePt t="19295" x="9405938" y="5435600"/>
          <p14:tracePt t="19304" x="9482138" y="5435600"/>
          <p14:tracePt t="19311" x="9502775" y="5435600"/>
          <p14:tracePt t="19320" x="9578975" y="5435600"/>
          <p14:tracePt t="19328" x="9637713" y="5435600"/>
          <p14:tracePt t="19335" x="9675813" y="5435600"/>
          <p14:tracePt t="19343" x="9772650" y="5435600"/>
          <p14:tracePt t="19351" x="9812338" y="5435600"/>
          <p14:tracePt t="19359" x="9888538" y="5435600"/>
          <p14:tracePt t="19368" x="9947275" y="5435600"/>
          <p14:tracePt t="19375" x="9985375" y="5435600"/>
          <p14:tracePt t="19384" x="10044113" y="5435600"/>
          <p14:tracePt t="19392" x="10063163" y="5435600"/>
          <p14:tracePt t="19399" x="10082213" y="5435600"/>
          <p14:tracePt t="19407" x="10140950" y="5435600"/>
          <p14:tracePt t="19415" x="10160000" y="5435600"/>
          <p14:tracePt t="19426" x="10179050" y="5435600"/>
          <p14:tracePt t="19433" x="10179050" y="5456238"/>
          <p14:tracePt t="19441" x="10198100" y="5456238"/>
          <p14:tracePt t="19447" x="10218738" y="5456238"/>
          <p14:tracePt t="19457" x="10237788" y="5456238"/>
          <p14:tracePt t="19463" x="10275888" y="5456238"/>
          <p14:tracePt t="19474" x="10294938" y="5475288"/>
          <p14:tracePt t="19491" x="10315575" y="5475288"/>
          <p14:tracePt t="19496" x="10334625" y="5475288"/>
          <p14:tracePt t="19505" x="10334625" y="5494338"/>
          <p14:tracePt t="19514" x="10353675" y="5494338"/>
          <p14:tracePt t="19520" x="10372725" y="5494338"/>
          <p14:tracePt t="19527" x="10391775" y="5513388"/>
          <p14:tracePt t="19535" x="10431463" y="5513388"/>
          <p14:tracePt t="19543" x="10450513" y="5513388"/>
          <p14:tracePt t="19552" x="10469563" y="5513388"/>
          <p14:tracePt t="19559" x="10509250" y="5553075"/>
          <p14:tracePt t="19567" x="10528300" y="5553075"/>
          <p14:tracePt t="19584" x="10566400" y="5553075"/>
          <p14:tracePt t="19624" x="10585450" y="5572125"/>
          <p14:tracePt t="19633" x="10604500" y="5572125"/>
          <p14:tracePt t="19639" x="10625138" y="5572125"/>
          <p14:tracePt t="19647" x="10663238" y="5572125"/>
          <p14:tracePt t="19657" x="10701338" y="5572125"/>
          <p14:tracePt t="19664" x="10721975" y="5572125"/>
          <p14:tracePt t="19674" x="10741025" y="5572125"/>
          <p14:tracePt t="19680" x="10760075" y="5572125"/>
          <p14:tracePt t="19691" x="10837863" y="5572125"/>
          <p14:tracePt t="19698" x="10856913" y="5572125"/>
          <p14:tracePt t="19704" x="10875963" y="5572125"/>
          <p14:tracePt t="19712" x="10895013" y="5572125"/>
          <p14:tracePt t="19722" x="10915650" y="5572125"/>
          <p14:tracePt t="19727" x="10934700" y="5572125"/>
          <p14:tracePt t="19736" x="10972800" y="5572125"/>
          <p14:tracePt t="19747" x="10991850" y="5572125"/>
          <p14:tracePt t="19753" x="11010900" y="5572125"/>
          <p14:tracePt t="19759" x="11031538" y="5572125"/>
          <p14:tracePt t="19767" x="11050588" y="5572125"/>
          <p14:tracePt t="19775" x="11069638" y="5572125"/>
          <p14:tracePt t="19783" x="11088688" y="5572125"/>
          <p14:tracePt t="19791" x="11147425" y="5572125"/>
          <p14:tracePt t="19799" x="11185525" y="5572125"/>
          <p14:tracePt t="19807" x="11225213" y="5572125"/>
          <p14:tracePt t="19815" x="11282363" y="5572125"/>
          <p14:tracePt t="19823" x="11322050" y="5572125"/>
          <p14:tracePt t="19833" x="11360150" y="5553075"/>
          <p14:tracePt t="19841" x="11379200" y="5553075"/>
          <p14:tracePt t="19848" x="11437938" y="5553075"/>
          <p14:tracePt t="19859" x="11456988" y="5532438"/>
          <p14:tracePt t="19863" x="11534775" y="5532438"/>
          <p14:tracePt t="19872" x="11572875" y="5532438"/>
          <p14:tracePt t="19880" x="11591925" y="5513388"/>
          <p14:tracePt t="19887" x="11650663" y="5513388"/>
          <p14:tracePt t="19895" x="11669713" y="5513388"/>
          <p14:tracePt t="19908" x="11707813" y="5513388"/>
          <p14:tracePt t="19911" x="11707813" y="5494338"/>
          <p14:tracePt t="19920" x="11766550" y="5494338"/>
          <p14:tracePt t="19928" x="11785600" y="5494338"/>
          <p14:tracePt t="19935" x="11804650" y="5475288"/>
          <p14:tracePt t="19943" x="11823700" y="5475288"/>
          <p14:tracePt t="19951" x="11844338" y="5475288"/>
          <p14:tracePt t="19959" x="11901488" y="5456238"/>
          <p14:tracePt t="19968" x="11920538" y="5456238"/>
          <p14:tracePt t="19975" x="11941175" y="5456238"/>
          <p14:tracePt t="19983" x="11960225" y="5416550"/>
          <p14:tracePt t="19991" x="11979275" y="5416550"/>
          <p14:tracePt t="20000" x="12038013" y="5397500"/>
          <p14:tracePt t="20008" x="12057063" y="5397500"/>
          <p14:tracePt t="20015" x="12095163" y="5397500"/>
          <p14:tracePt t="20023" x="12114213" y="5397500"/>
          <p14:tracePt t="20032" x="12153900" y="5397500"/>
          <p14:tracePt t="20042" x="12172950" y="5397500"/>
          <p14:tracePt t="20050" x="12192000" y="5378450"/>
          <p14:tracePt t="20055" x="12230100" y="5378450"/>
          <p14:tracePt t="20063" x="12250738" y="5378450"/>
          <p14:tracePt t="20160" x="12250738" y="5359400"/>
          <p14:tracePt t="20337" x="12288838" y="5359400"/>
          <p14:tracePt t="20346" x="12288838" y="5340350"/>
          <p14:tracePt t="20352" x="12307888" y="5340350"/>
          <p14:tracePt t="20362" x="12326938" y="5340350"/>
          <p14:tracePt t="20367" x="12347575" y="5340350"/>
          <p14:tracePt t="20375" x="12347575" y="5319713"/>
          <p14:tracePt t="20384" x="12385675" y="5319713"/>
          <p14:tracePt t="20393" x="12423775" y="5319713"/>
          <p14:tracePt t="20401" x="12463463" y="5281613"/>
          <p14:tracePt t="20409" x="12482513" y="5262563"/>
          <p14:tracePt t="20415" x="12541250" y="5262563"/>
          <p14:tracePt t="20424" x="12560300" y="5262563"/>
          <p14:tracePt t="20431" x="12598400" y="5262563"/>
          <p14:tracePt t="20441" x="12676188" y="5262563"/>
          <p14:tracePt t="20447" x="12714288" y="5262563"/>
          <p14:tracePt t="20457" x="12733338" y="5262563"/>
          <p14:tracePt t="20465" x="12773025" y="5262563"/>
          <p14:tracePt t="20474" x="12830175" y="5262563"/>
          <p14:tracePt t="20481" x="12850813" y="5262563"/>
          <p14:tracePt t="20489" x="12888913" y="5262563"/>
          <p14:tracePt t="20495" x="12907963" y="5262563"/>
          <p14:tracePt t="20508" x="12966700" y="5281613"/>
          <p14:tracePt t="20511" x="13023850" y="5300663"/>
          <p14:tracePt t="20519" x="13044488" y="5300663"/>
          <p14:tracePt t="20527" x="13082588" y="5319713"/>
          <p14:tracePt t="20535" x="13101638" y="5340350"/>
          <p14:tracePt t="20543" x="13179425" y="5378450"/>
          <p14:tracePt t="20552" x="13198475" y="5397500"/>
          <p14:tracePt t="20559" x="13257213" y="5416550"/>
          <p14:tracePt t="20568" x="13276263" y="5416550"/>
          <p14:tracePt t="20575" x="13295313" y="5416550"/>
          <p14:tracePt t="20583" x="13354050" y="5435600"/>
          <p14:tracePt t="20593" x="13373100" y="5456238"/>
          <p14:tracePt t="20600" x="13392150" y="5456238"/>
          <p14:tracePt t="20881" x="13411200" y="5475288"/>
          <p14:tracePt t="20898" x="13430250" y="5475288"/>
          <p14:tracePt t="20912" x="13450888" y="5475288"/>
          <p14:tracePt t="20936" x="13488988" y="5475288"/>
          <p14:tracePt t="20952" x="13508038" y="5475288"/>
          <p14:tracePt t="20968" x="13527088" y="5475288"/>
          <p14:tracePt t="20992" x="13546138" y="5475288"/>
          <p14:tracePt t="21008" x="13566775" y="5475288"/>
          <p14:tracePt t="21024" x="13585825" y="5475288"/>
          <p14:tracePt t="21033" x="13604875" y="5475288"/>
          <p14:tracePt t="21051" x="13642975" y="5475288"/>
          <p14:tracePt t="21065" x="13663613" y="5475288"/>
          <p14:tracePt t="21076" x="13682663" y="5475288"/>
          <p14:tracePt t="21079" x="13701713" y="5475288"/>
          <p14:tracePt t="21095" x="13720763" y="5475288"/>
          <p14:tracePt t="21112" x="13739813" y="5475288"/>
          <p14:tracePt t="21168" x="13760450" y="5475288"/>
          <p14:tracePt t="21209" x="13779500" y="5475288"/>
          <p14:tracePt t="21225" x="13817600" y="5475288"/>
          <p14:tracePt t="21240" x="13836650" y="5475288"/>
          <p14:tracePt t="21250" x="13857288" y="5475288"/>
          <p14:tracePt t="21257" x="13876338" y="5475288"/>
          <p14:tracePt t="21263" x="13876338" y="5456238"/>
          <p14:tracePt t="21274" x="13895388" y="5456238"/>
          <p14:tracePt t="21280" x="13914438" y="5456238"/>
          <p14:tracePt t="21289" x="13933488" y="5456238"/>
          <p14:tracePt t="21296" x="13973175" y="5456238"/>
          <p14:tracePt t="21304" x="13992225" y="5456238"/>
          <p14:tracePt t="21352" x="14011275" y="5456238"/>
          <p14:tracePt t="21521" x="13992225" y="5456238"/>
          <p14:tracePt t="21528" x="13952538" y="5456238"/>
          <p14:tracePt t="21537" x="13933488" y="5456238"/>
          <p14:tracePt t="21545" x="13914438" y="5456238"/>
          <p14:tracePt t="21551" x="13817600" y="5456238"/>
          <p14:tracePt t="21559" x="13760450" y="5456238"/>
          <p14:tracePt t="21570" x="13604875" y="5456238"/>
          <p14:tracePt t="21575" x="13527088" y="5475288"/>
          <p14:tracePt t="21584" x="13333413" y="5475288"/>
          <p14:tracePt t="21592" x="13120688" y="5475288"/>
          <p14:tracePt t="21599" x="13063538" y="5475288"/>
          <p14:tracePt t="21607" x="12869863" y="5475288"/>
          <p14:tracePt t="21615" x="12792075" y="5475288"/>
          <p14:tracePt t="21625" x="12636500" y="5475288"/>
          <p14:tracePt t="21632" x="12560300" y="5475288"/>
          <p14:tracePt t="21641" x="12326938" y="5475288"/>
          <p14:tracePt t="21647" x="12230100" y="5475288"/>
          <p14:tracePt t="21655" x="11998325" y="5475288"/>
          <p14:tracePt t="21663" x="11688763" y="5475288"/>
          <p14:tracePt t="21673" x="11572875" y="5475288"/>
          <p14:tracePt t="21679" x="11282363" y="5475288"/>
          <p14:tracePt t="21687" x="11244263" y="5494338"/>
          <p14:tracePt t="21695" x="10991850" y="5532438"/>
          <p14:tracePt t="21703" x="10915650" y="5532438"/>
          <p14:tracePt t="21712" x="10721975" y="5572125"/>
          <p14:tracePt t="21721" x="10509250" y="5572125"/>
          <p14:tracePt t="21730" x="10450513" y="5591175"/>
          <p14:tracePt t="21735" x="10256838" y="5591175"/>
          <p14:tracePt t="21743" x="10198100" y="5610225"/>
          <p14:tracePt t="21751" x="10044113" y="5649913"/>
          <p14:tracePt t="21759" x="9928225" y="5649913"/>
          <p14:tracePt t="21767" x="9772650" y="5688013"/>
          <p14:tracePt t="21775" x="9675813" y="5707063"/>
          <p14:tracePt t="21783" x="9482138" y="5745163"/>
          <p14:tracePt t="21791" x="9269413" y="5745163"/>
          <p14:tracePt t="21799" x="9193213" y="5745163"/>
          <p14:tracePt t="21807" x="8999538" y="5745163"/>
          <p14:tracePt t="21816" x="8921750" y="5745163"/>
          <p14:tracePt t="21825" x="8766175" y="5745163"/>
          <p14:tracePt t="21831" x="8669338" y="5745163"/>
          <p14:tracePt t="21840" x="8515350" y="5745163"/>
          <p14:tracePt t="21847" x="8399463" y="5745163"/>
          <p14:tracePt t="21857" x="8380413" y="5745163"/>
          <p14:tracePt t="21863" x="8243888" y="5745163"/>
          <p14:tracePt t="21872" x="8205788" y="5745163"/>
          <p14:tracePt t="21879" x="8089900" y="5745163"/>
          <p14:tracePt t="21893" x="8031163" y="5745163"/>
          <p14:tracePt t="21895" x="7915275" y="5765800"/>
          <p14:tracePt t="21903" x="7856538" y="5803900"/>
          <p14:tracePt t="21911" x="7780338" y="5822950"/>
          <p14:tracePt t="21919" x="7662863" y="5822950"/>
          <p14:tracePt t="21927" x="7605713" y="5822950"/>
          <p14:tracePt t="21935" x="7450138" y="5862638"/>
          <p14:tracePt t="21943" x="7412038" y="5862638"/>
          <p14:tracePt t="21951" x="7277100" y="5881688"/>
          <p14:tracePt t="21959" x="7237413" y="5881688"/>
          <p14:tracePt t="21967" x="7083425" y="5919788"/>
          <p14:tracePt t="21975" x="6908800" y="5959475"/>
          <p14:tracePt t="21983" x="6850063" y="5959475"/>
          <p14:tracePt t="21991" x="6734175" y="5978525"/>
          <p14:tracePt t="22001" x="6696075" y="5978525"/>
          <p14:tracePt t="22007" x="6580188" y="6016625"/>
          <p14:tracePt t="22016" x="6521450" y="6016625"/>
          <p14:tracePt t="22025" x="6443663" y="6016625"/>
          <p14:tracePt t="22031" x="6386513" y="6016625"/>
          <p14:tracePt t="22039" x="6308725" y="6016625"/>
          <p14:tracePt t="22047" x="6230938" y="6016625"/>
          <p14:tracePt t="22055" x="6173788" y="6016625"/>
          <p14:tracePt t="22063" x="6057900" y="6016625"/>
          <p14:tracePt t="22072" x="6018213" y="6016625"/>
          <p14:tracePt t="22079" x="5864225" y="6016625"/>
          <p14:tracePt t="22091" x="5805488" y="6016625"/>
          <p14:tracePt t="22095" x="5651500" y="6035675"/>
          <p14:tracePt t="22103" x="5476875" y="6075363"/>
          <p14:tracePt t="22111" x="5438775" y="6075363"/>
          <p14:tracePt t="22119" x="5321300" y="6075363"/>
          <p14:tracePt t="22127" x="5264150" y="6113463"/>
          <p14:tracePt t="22136" x="5148263" y="6113463"/>
          <p14:tracePt t="22143" x="5089525" y="6113463"/>
          <p14:tracePt t="22151" x="4973638" y="6113463"/>
          <p14:tracePt t="22159" x="4935538" y="6113463"/>
          <p14:tracePt t="22167" x="4818063" y="6113463"/>
          <p14:tracePt t="22175" x="4702175" y="6113463"/>
          <p14:tracePt t="22185" x="4645025" y="6113463"/>
          <p14:tracePt t="22191" x="4567238" y="6113463"/>
          <p14:tracePt t="22199" x="4489450" y="6113463"/>
          <p14:tracePt t="22207" x="4392613" y="6113463"/>
          <p14:tracePt t="22215" x="4354513" y="6113463"/>
          <p14:tracePt t="22225" x="4238625" y="6113463"/>
          <p14:tracePt t="22231" x="4179888" y="6113463"/>
          <p14:tracePt t="22239" x="4160838" y="6113463"/>
          <p14:tracePt t="22247" x="4122738" y="6113463"/>
          <p14:tracePt t="22256" x="4102100" y="6113463"/>
          <p14:tracePt t="22263" x="4064000" y="6113463"/>
          <p14:tracePt t="22274" x="4044950" y="6113463"/>
          <p14:tracePt t="22283" x="4025900" y="6113463"/>
          <p14:tracePt t="22288" x="4005263" y="6113463"/>
          <p14:tracePt t="22295" x="3967163" y="6113463"/>
          <p14:tracePt t="22307" x="3929063" y="6113463"/>
          <p14:tracePt t="22311" x="3910013" y="6113463"/>
          <p14:tracePt t="22319" x="3870325" y="6113463"/>
          <p14:tracePt t="22327" x="3851275" y="6113463"/>
          <p14:tracePt t="22335" x="3773488" y="6113463"/>
          <p14:tracePt t="22343" x="3754438" y="6113463"/>
          <p14:tracePt t="22351" x="3695700" y="6113463"/>
          <p14:tracePt t="22359" x="3657600" y="6113463"/>
          <p14:tracePt t="22367" x="3598863" y="6113463"/>
          <p14:tracePt t="22375" x="3560763" y="6094413"/>
          <p14:tracePt t="22384" x="3522663" y="6094413"/>
          <p14:tracePt t="22391" x="3463925" y="6094413"/>
          <p14:tracePt t="22399" x="3425825" y="6094413"/>
          <p14:tracePt t="22407" x="3386138" y="6094413"/>
          <p14:tracePt t="22415" x="3367088" y="6094413"/>
          <p14:tracePt t="22424" x="3309938" y="6094413"/>
          <p14:tracePt t="22431" x="3270250" y="6094413"/>
          <p14:tracePt t="22439" x="3251200" y="6094413"/>
          <p14:tracePt t="22447" x="3192463" y="6094413"/>
          <p14:tracePt t="22456" x="3173413" y="6094413"/>
          <p14:tracePt t="22464" x="3135313" y="6075363"/>
          <p14:tracePt t="22473" x="3116263" y="6075363"/>
          <p14:tracePt t="22479" x="3076575" y="6075363"/>
          <p14:tracePt t="22489" x="3038475" y="6054725"/>
          <p14:tracePt t="22497" x="3019425" y="6054725"/>
          <p14:tracePt t="22503" x="2960688" y="6016625"/>
          <p14:tracePt t="22511" x="2941638" y="6016625"/>
          <p14:tracePt t="22519" x="2863850" y="5997575"/>
          <p14:tracePt t="22527" x="2844800" y="5997575"/>
          <p14:tracePt t="22535" x="2767013" y="5997575"/>
          <p14:tracePt t="22543" x="2747963" y="5997575"/>
          <p14:tracePt t="22551" x="2670175" y="5997575"/>
          <p14:tracePt t="22559" x="2593975" y="5997575"/>
          <p14:tracePt t="22567" x="2573338" y="5997575"/>
          <p14:tracePt t="22575" x="2554288" y="5997575"/>
          <p14:tracePt t="22584" x="2535238" y="5997575"/>
          <p14:tracePt t="22592" x="2497138" y="5997575"/>
          <p14:tracePt t="22599" x="2476500" y="5997575"/>
          <p14:tracePt t="22607" x="2457450" y="5997575"/>
          <p14:tracePt t="22615" x="2438400" y="5997575"/>
          <p14:tracePt t="22623" x="2419350" y="5997575"/>
          <p14:tracePt t="22672" x="2400300" y="5997575"/>
          <p14:tracePt t="22688" x="2379663" y="5997575"/>
          <p14:tracePt t="22704" x="2341563" y="5997575"/>
          <p14:tracePt t="22721" x="2322513" y="5997575"/>
          <p14:tracePt t="22730" x="2322513" y="5978525"/>
          <p14:tracePt t="22735" x="2282825" y="5978525"/>
          <p14:tracePt t="22743" x="2263775" y="5959475"/>
          <p14:tracePt t="22751" x="2244725" y="5959475"/>
          <p14:tracePt t="22759" x="2187575" y="5938838"/>
          <p14:tracePt t="22767" x="2166938" y="5938838"/>
          <p14:tracePt t="22784" x="2147888" y="5900738"/>
          <p14:tracePt t="22961" x="2166938" y="5900738"/>
          <p14:tracePt t="22970" x="2187575" y="5919788"/>
          <p14:tracePt t="22976" x="2206625" y="5919788"/>
          <p14:tracePt t="22985" x="2263775" y="5938838"/>
          <p14:tracePt t="22991" x="2282825" y="5938838"/>
          <p14:tracePt t="22999" x="2360613" y="5959475"/>
          <p14:tracePt t="23007" x="2379663" y="5959475"/>
          <p14:tracePt t="23015" x="2457450" y="5978525"/>
          <p14:tracePt t="23023" x="2476500" y="5978525"/>
          <p14:tracePt t="23031" x="2535238" y="5978525"/>
          <p14:tracePt t="23040" x="2554288" y="5978525"/>
          <p14:tracePt t="23047" x="2593975" y="6016625"/>
          <p14:tracePt t="23055" x="2651125" y="6016625"/>
          <p14:tracePt t="23063" x="2690813" y="6016625"/>
          <p14:tracePt t="23074" x="2747963" y="6016625"/>
          <p14:tracePt t="23079" x="2767013" y="6016625"/>
          <p14:tracePt t="23087" x="2844800" y="6016625"/>
          <p14:tracePt t="23095" x="2863850" y="6016625"/>
          <p14:tracePt t="23103" x="2903538" y="6016625"/>
          <p14:tracePt t="23111" x="2960688" y="6016625"/>
          <p14:tracePt t="23119" x="3019425" y="6016625"/>
          <p14:tracePt t="23127" x="3038475" y="6016625"/>
          <p14:tracePt t="23135" x="3076575" y="6016625"/>
          <p14:tracePt t="23143" x="3097213" y="6016625"/>
          <p14:tracePt t="23151" x="3154363" y="6016625"/>
          <p14:tracePt t="23159" x="3192463" y="6016625"/>
          <p14:tracePt t="23167" x="3213100" y="6016625"/>
          <p14:tracePt t="23175" x="3270250" y="6016625"/>
          <p14:tracePt t="23183" x="3309938" y="6016625"/>
          <p14:tracePt t="23191" x="3425825" y="6016625"/>
          <p14:tracePt t="23199" x="3541713" y="6016625"/>
          <p14:tracePt t="23207" x="3598863" y="6016625"/>
          <p14:tracePt t="23215" x="3638550" y="6016625"/>
          <p14:tracePt t="23227" x="3695700" y="6016625"/>
          <p14:tracePt t="23231" x="3754438" y="6016625"/>
          <p14:tracePt t="23239" x="3773488" y="6016625"/>
          <p14:tracePt t="23247" x="3792538" y="6016625"/>
          <p14:tracePt t="23255" x="3832225" y="6016625"/>
          <p14:tracePt t="23263" x="3851275" y="6016625"/>
          <p14:tracePt t="23272" x="3889375" y="6016625"/>
          <p14:tracePt t="23279" x="3910013" y="6016625"/>
          <p14:tracePt t="23289" x="3929063" y="6016625"/>
          <p14:tracePt t="23295" x="3929063" y="5978525"/>
          <p14:tracePt t="23303" x="4005263" y="5978525"/>
          <p14:tracePt t="23311" x="4025900" y="5978525"/>
          <p14:tracePt t="23319" x="4064000" y="5978525"/>
          <p14:tracePt t="23327" x="4141788" y="5978525"/>
          <p14:tracePt t="23336" x="4179888" y="5978525"/>
          <p14:tracePt t="23343" x="4238625" y="5978525"/>
          <p14:tracePt t="23351" x="4276725" y="5978525"/>
          <p14:tracePt t="23359" x="4295775" y="5978525"/>
          <p14:tracePt t="23367" x="4316413" y="5978525"/>
          <p14:tracePt t="23408" x="4335463" y="5978525"/>
          <p14:tracePt t="23418" x="4354513" y="5978525"/>
          <p14:tracePt t="23426" x="4373563" y="5978525"/>
          <p14:tracePt t="23441" x="4392613" y="5978525"/>
          <p14:tracePt t="23448" x="4432300" y="5978525"/>
          <p14:tracePt t="23455" x="4470400" y="5978525"/>
          <p14:tracePt t="23463" x="4489450" y="5978525"/>
          <p14:tracePt t="23472" x="4508500" y="5978525"/>
          <p14:tracePt t="23481" x="4529138" y="5978525"/>
          <p14:tracePt t="23490" x="4529138" y="5997575"/>
          <p14:tracePt t="23495" x="4548188" y="5997575"/>
          <p14:tracePt t="23505" x="4605338" y="5997575"/>
          <p14:tracePt t="23511" x="4625975" y="5997575"/>
          <p14:tracePt t="23519" x="4645025" y="5997575"/>
          <p14:tracePt t="23527" x="4664075" y="5997575"/>
          <p14:tracePt t="23535" x="4683125" y="5997575"/>
          <p14:tracePt t="23543" x="4741863" y="5997575"/>
          <p14:tracePt t="23551" x="4760913" y="5997575"/>
          <p14:tracePt t="23559" x="4779963" y="5997575"/>
          <p14:tracePt t="23567" x="4799013" y="5997575"/>
          <p14:tracePt t="23575" x="4857750" y="5997575"/>
          <p14:tracePt t="23583" x="4876800" y="5997575"/>
          <p14:tracePt t="23591" x="4895850" y="5997575"/>
          <p14:tracePt t="23599" x="4914900" y="5997575"/>
          <p14:tracePt t="23625" x="4935538" y="5997575"/>
          <p14:tracePt t="23642" x="4954588" y="5997575"/>
          <p14:tracePt t="23665" x="4992688" y="5997575"/>
          <p14:tracePt t="23697" x="5011738" y="5997575"/>
          <p14:tracePt t="23769" x="5032375" y="5997575"/>
          <p14:tracePt t="23777" x="5051425" y="5997575"/>
          <p14:tracePt t="23785" x="5070475" y="5997575"/>
          <p14:tracePt t="23792" x="5089525" y="5997575"/>
          <p14:tracePt t="23799" x="5108575" y="5997575"/>
          <p14:tracePt t="23807" x="5148263" y="5997575"/>
          <p14:tracePt t="23825" x="5167313" y="5997575"/>
          <p14:tracePt t="23842" x="5186363" y="5997575"/>
          <p14:tracePt t="23850" x="5205413" y="5997575"/>
          <p14:tracePt t="23856" x="5224463" y="5997575"/>
          <p14:tracePt t="23863" x="5245100" y="5997575"/>
          <p14:tracePt t="23875" x="5264150" y="5997575"/>
          <p14:tracePt t="23879" x="5283200" y="6016625"/>
          <p14:tracePt t="23890" x="5321300" y="6016625"/>
          <p14:tracePt t="23896" x="5360988" y="6016625"/>
          <p14:tracePt t="23903" x="5380038" y="6016625"/>
          <p14:tracePt t="23911" x="5399088" y="6016625"/>
          <p14:tracePt t="23919" x="5418138" y="6016625"/>
          <p14:tracePt t="23927" x="5495925" y="6016625"/>
          <p14:tracePt t="23935" x="5514975" y="6016625"/>
          <p14:tracePt t="23943" x="5554663" y="6016625"/>
          <p14:tracePt t="23951" x="5592763" y="6016625"/>
          <p14:tracePt t="23959" x="5651500" y="6016625"/>
          <p14:tracePt t="23967" x="5689600" y="5997575"/>
          <p14:tracePt t="23975" x="5708650" y="5997575"/>
          <p14:tracePt t="23984" x="5748338" y="5997575"/>
          <p14:tracePt t="23991" x="5767388" y="5997575"/>
          <p14:tracePt t="24145" x="5727700" y="5978525"/>
          <p14:tracePt t="24185" x="5708650" y="5978525"/>
          <p14:tracePt t="24337" x="5708650" y="5959475"/>
          <p14:tracePt t="24348" x="5748338" y="5959475"/>
          <p14:tracePt t="24352" x="5767388" y="5959475"/>
          <p14:tracePt t="24359" x="5786438" y="5959475"/>
          <p14:tracePt t="24368" x="5805488" y="5959475"/>
          <p14:tracePt t="24376" x="5845175" y="5959475"/>
          <p14:tracePt t="24385" x="5942013" y="5959475"/>
          <p14:tracePt t="24391" x="5961063" y="5938838"/>
          <p14:tracePt t="24399" x="6057900" y="5938838"/>
          <p14:tracePt t="24407" x="6115050" y="5938838"/>
          <p14:tracePt t="24416" x="6270625" y="5938838"/>
          <p14:tracePt t="24427" x="6386513" y="5900738"/>
          <p14:tracePt t="24431" x="6424613" y="5900738"/>
          <p14:tracePt t="24440" x="6521450" y="5881688"/>
          <p14:tracePt t="24447" x="6561138" y="5881688"/>
          <p14:tracePt t="24455" x="6618288" y="5881688"/>
          <p14:tracePt t="24463" x="6637338" y="5881688"/>
          <p14:tracePt t="24473" x="6715125" y="5862638"/>
          <p14:tracePt t="24479" x="6754813" y="5862638"/>
          <p14:tracePt t="24487" x="6792913" y="5862638"/>
          <p14:tracePt t="24495" x="6831013" y="5862638"/>
          <p14:tracePt t="24503" x="6850063" y="5862638"/>
          <p14:tracePt t="24511" x="6870700" y="5862638"/>
          <p14:tracePt t="24519" x="6889750" y="5862638"/>
          <p14:tracePt t="24527" x="6927850" y="5862638"/>
          <p14:tracePt t="24889" x="6946900" y="5862638"/>
          <p14:tracePt t="24905" x="6967538" y="5862638"/>
          <p14:tracePt t="24913" x="6986588" y="5862638"/>
          <p14:tracePt t="24921" x="7005638" y="5862638"/>
          <p14:tracePt t="24927" x="7064375" y="5862638"/>
          <p14:tracePt t="24935" x="7083425" y="5862638"/>
          <p14:tracePt t="24943" x="7121525" y="5862638"/>
          <p14:tracePt t="24951" x="7199313" y="5881688"/>
          <p14:tracePt t="24959" x="7237413" y="5881688"/>
          <p14:tracePt t="24967" x="7334250" y="5881688"/>
          <p14:tracePt t="24975" x="7412038" y="5919788"/>
          <p14:tracePt t="24984" x="7527925" y="5919788"/>
          <p14:tracePt t="24991" x="7643813" y="5919788"/>
          <p14:tracePt t="25000" x="7721600" y="5919788"/>
          <p14:tracePt t="25007" x="7877175" y="5919788"/>
          <p14:tracePt t="25015" x="7934325" y="5919788"/>
          <p14:tracePt t="25024" x="8050213" y="5919788"/>
          <p14:tracePt t="25031" x="8108950" y="5919788"/>
          <p14:tracePt t="25039" x="8224838" y="5938838"/>
          <p14:tracePt t="25047" x="8243888" y="5938838"/>
          <p14:tracePt t="25055" x="8283575" y="5959475"/>
          <p14:tracePt t="25063" x="8302625" y="5959475"/>
          <p14:tracePt t="25074" x="8340725" y="5959475"/>
          <p14:tracePt t="25153" x="8340725" y="5997575"/>
          <p14:tracePt t="25161" x="8359775" y="5997575"/>
          <p14:tracePt t="25184" x="8380413" y="5997575"/>
          <p14:tracePt t="25200" x="8399463" y="6016625"/>
          <p14:tracePt t="25212" x="8418513" y="6035675"/>
          <p14:tracePt t="25215" x="8437563" y="6035675"/>
          <p14:tracePt t="25223" x="8456613" y="6054725"/>
          <p14:tracePt t="25231" x="8496300" y="6054725"/>
          <p14:tracePt t="25239" x="8534400" y="6054725"/>
          <p14:tracePt t="25247" x="8593138" y="6075363"/>
          <p14:tracePt t="25255" x="8631238" y="6113463"/>
          <p14:tracePt t="25263" x="8728075" y="6132513"/>
          <p14:tracePt t="25273" x="8786813" y="6172200"/>
          <p14:tracePt t="25280" x="8902700" y="6191250"/>
          <p14:tracePt t="25289" x="8940800" y="6191250"/>
          <p14:tracePt t="25295" x="9056688" y="6229350"/>
          <p14:tracePt t="25303" x="9115425" y="6229350"/>
          <p14:tracePt t="25311" x="9269413" y="6248400"/>
          <p14:tracePt t="25319" x="9385300" y="6248400"/>
          <p14:tracePt t="25327" x="9444038" y="6288088"/>
          <p14:tracePt t="25335" x="9559925" y="6307138"/>
          <p14:tracePt t="25343" x="9578975" y="6307138"/>
          <p14:tracePt t="25351" x="9656763" y="6307138"/>
          <p14:tracePt t="25359" x="9715500" y="6307138"/>
          <p14:tracePt t="25367" x="9753600" y="6307138"/>
          <p14:tracePt t="25375" x="9772650" y="6307138"/>
          <p14:tracePt t="25425" x="9791700" y="6307138"/>
          <p14:tracePt t="25457" x="9831388" y="6307138"/>
          <p14:tracePt t="25465" x="9850438" y="6307138"/>
          <p14:tracePt t="25474" x="9869488" y="6307138"/>
          <p14:tracePt t="25480" x="9869488" y="6288088"/>
          <p14:tracePt t="25487" x="9888538" y="6288088"/>
          <p14:tracePt t="25495" x="9909175" y="6288088"/>
          <p14:tracePt t="25503" x="9928225" y="6288088"/>
          <p14:tracePt t="25521" x="9947275" y="6269038"/>
          <p14:tracePt t="25530" x="9985375" y="6269038"/>
          <p14:tracePt t="25535" x="10006013" y="6269038"/>
          <p14:tracePt t="25543" x="10025063" y="6248400"/>
          <p14:tracePt t="25552" x="10044113" y="6248400"/>
          <p14:tracePt t="25559" x="10063163" y="6248400"/>
          <p14:tracePt t="25567" x="10140950" y="6210300"/>
          <p14:tracePt t="25575" x="10198100" y="6210300"/>
          <p14:tracePt t="25583" x="10218738" y="6210300"/>
          <p14:tracePt t="25591" x="10294938" y="6191250"/>
          <p14:tracePt t="25599" x="10315575" y="6191250"/>
          <p14:tracePt t="25607" x="10353675" y="6172200"/>
          <p14:tracePt t="25615" x="10372725" y="6172200"/>
          <p14:tracePt t="25623" x="10391775" y="6151563"/>
          <p14:tracePt t="25632" x="10431463" y="6151563"/>
          <p14:tracePt t="25639" x="10450513" y="6151563"/>
          <p14:tracePt t="25647" x="10450513" y="6113463"/>
          <p14:tracePt t="25657" x="10469563" y="6113463"/>
          <p14:tracePt t="25675" x="10488613" y="6113463"/>
          <p14:tracePt t="25689" x="10509250" y="6094413"/>
          <p14:tracePt t="25704" x="10528300" y="6094413"/>
          <p14:tracePt t="25720" x="10547350" y="6094413"/>
          <p14:tracePt t="25728" x="10585450" y="6094413"/>
          <p14:tracePt t="25747" x="10604500" y="6094413"/>
          <p14:tracePt t="25751" x="10625138" y="6094413"/>
          <p14:tracePt t="25759" x="10644188" y="6094413"/>
          <p14:tracePt t="25768" x="10663238" y="6094413"/>
          <p14:tracePt t="25775" x="10682288" y="6075363"/>
          <p14:tracePt t="25783" x="10701338" y="6075363"/>
          <p14:tracePt t="25791" x="10741025" y="6075363"/>
          <p14:tracePt t="25799" x="10760075" y="6075363"/>
          <p14:tracePt t="25808" x="10779125" y="6054725"/>
          <p14:tracePt t="25815" x="10798175" y="6054725"/>
          <p14:tracePt t="25832" x="10818813" y="6054725"/>
          <p14:tracePt t="25839" x="10837863" y="6054725"/>
          <p14:tracePt t="25847" x="10837863" y="6035675"/>
          <p14:tracePt t="25855" x="10856913" y="6035675"/>
          <p14:tracePt t="25863" x="10895013" y="6016625"/>
          <p14:tracePt t="25873" x="10915650" y="6016625"/>
          <p14:tracePt t="25879" x="10934700" y="6016625"/>
          <p14:tracePt t="25891" x="10953750" y="6016625"/>
          <p14:tracePt t="25895" x="10991850" y="6016625"/>
          <p14:tracePt t="25903" x="11050588" y="6016625"/>
          <p14:tracePt t="25911" x="11069638" y="6016625"/>
          <p14:tracePt t="25919" x="11128375" y="5997575"/>
          <p14:tracePt t="25927" x="11147425" y="5997575"/>
          <p14:tracePt t="25936" x="11225213" y="5997575"/>
          <p14:tracePt t="25943" x="11244263" y="5997575"/>
          <p14:tracePt t="25951" x="11282363" y="5959475"/>
          <p14:tracePt t="25959" x="11341100" y="5959475"/>
          <p14:tracePt t="25967" x="11360150" y="5959475"/>
          <p14:tracePt t="25975" x="11379200" y="5959475"/>
          <p14:tracePt t="25985" x="11398250" y="5959475"/>
          <p14:tracePt t="25991" x="11417300" y="5959475"/>
          <p14:tracePt t="25999" x="11437938" y="5959475"/>
          <p14:tracePt t="26015" x="11476038" y="5959475"/>
          <p14:tracePt t="26023" x="11495088" y="5959475"/>
          <p14:tracePt t="26034" x="11514138" y="5959475"/>
          <p14:tracePt t="26047" x="11534775" y="5959475"/>
          <p14:tracePt t="26057" x="11553825" y="5959475"/>
          <p14:tracePt t="26063" x="11572875" y="5959475"/>
          <p14:tracePt t="26072" x="11631613" y="5959475"/>
          <p14:tracePt t="26079" x="11669713" y="5959475"/>
          <p14:tracePt t="26088" x="11728450" y="5959475"/>
          <p14:tracePt t="26096" x="11747500" y="5959475"/>
          <p14:tracePt t="26106" x="11823700" y="5997575"/>
          <p14:tracePt t="26111" x="11844338" y="5997575"/>
          <p14:tracePt t="26120" x="11882438" y="5997575"/>
          <p14:tracePt t="26127" x="11920538" y="5997575"/>
          <p14:tracePt t="26135" x="11941175" y="5997575"/>
          <p14:tracePt t="26144" x="11960225" y="5997575"/>
          <p14:tracePt t="26151" x="11979275" y="5997575"/>
          <p14:tracePt t="26159" x="11998325" y="5997575"/>
          <p14:tracePt t="26167" x="12017375" y="5997575"/>
          <p14:tracePt t="26175" x="12038013" y="5997575"/>
          <p14:tracePt t="26184" x="12057063" y="5997575"/>
          <p14:tracePt t="26192" x="12095163" y="5997575"/>
          <p14:tracePt t="26199" x="12114213" y="5997575"/>
          <p14:tracePt t="26207" x="12134850" y="5997575"/>
          <p14:tracePt t="26225" x="12153900" y="5997575"/>
          <p14:tracePt t="26251" x="12172950" y="5997575"/>
          <p14:tracePt t="27113" x="12192000" y="5997575"/>
          <p14:tracePt t="27128" x="12211050" y="5997575"/>
          <p14:tracePt t="27140" x="12269788" y="5997575"/>
          <p14:tracePt t="27143" x="12307888" y="5997575"/>
          <p14:tracePt t="27151" x="12347575" y="5997575"/>
          <p14:tracePt t="27159" x="12444413" y="5997575"/>
          <p14:tracePt t="27168" x="12463463" y="5997575"/>
          <p14:tracePt t="27175" x="12560300" y="5997575"/>
          <p14:tracePt t="27184" x="12676188" y="5997575"/>
          <p14:tracePt t="27193" x="12733338" y="5997575"/>
          <p14:tracePt t="27201" x="12811125" y="5997575"/>
          <p14:tracePt t="27210" x="12869863" y="5997575"/>
          <p14:tracePt t="27216" x="12947650" y="5997575"/>
          <p14:tracePt t="27224" x="12985750" y="5997575"/>
          <p14:tracePt t="27231" x="13023850" y="5997575"/>
          <p14:tracePt t="27240" x="13063538" y="5997575"/>
          <p14:tracePt t="27248" x="13082588" y="5997575"/>
          <p14:tracePt t="27258" x="13101638" y="5997575"/>
          <p14:tracePt t="27264" x="13120688" y="5997575"/>
          <p14:tracePt t="27275" x="13160375" y="5997575"/>
          <p14:tracePt t="27288" x="13179425" y="5997575"/>
          <p14:tracePt t="27304" x="13198475" y="5997575"/>
          <p14:tracePt t="27312" x="13217525" y="5997575"/>
          <p14:tracePt t="27320" x="13236575" y="5997575"/>
          <p14:tracePt t="27330" x="13257213" y="5997575"/>
          <p14:tracePt t="27335" x="13276263" y="5997575"/>
          <p14:tracePt t="27343" x="13314363" y="5997575"/>
          <p14:tracePt t="27353" x="13333413" y="5997575"/>
          <p14:tracePt t="27368" x="13354050" y="5997575"/>
          <p14:tracePt t="27376" x="13373100" y="5997575"/>
          <p14:tracePt t="27383" x="13392150" y="5997575"/>
          <p14:tracePt t="27391" x="13411200" y="5997575"/>
          <p14:tracePt t="27399" x="13430250" y="5997575"/>
          <p14:tracePt t="27408" x="13450888" y="5997575"/>
          <p14:tracePt t="27425" x="13488988" y="5997575"/>
          <p14:tracePt t="27432" x="13508038" y="5997575"/>
          <p14:tracePt t="27449" x="13527088" y="5959475"/>
          <p14:tracePt t="27467" x="13546138" y="5959475"/>
          <p14:tracePt t="27480" x="13566775" y="5959475"/>
          <p14:tracePt t="27496" x="13585825" y="5959475"/>
          <p14:tracePt t="27512" x="13604875" y="5959475"/>
          <p14:tracePt t="27521" x="13642975" y="5959475"/>
          <p14:tracePt t="27528" x="13663613" y="5938838"/>
          <p14:tracePt t="27537" x="13682663" y="5938838"/>
          <p14:tracePt t="27543" x="13701713" y="5938838"/>
          <p14:tracePt t="27551" x="13720763" y="5938838"/>
          <p14:tracePt t="27559" x="13779500" y="5919788"/>
          <p14:tracePt t="27568" x="13817600" y="5919788"/>
          <p14:tracePt t="27576" x="13876338" y="5919788"/>
          <p14:tracePt t="27584" x="13914438" y="5919788"/>
          <p14:tracePt t="27593" x="13933488" y="5919788"/>
          <p14:tracePt t="27599" x="13992225" y="5900738"/>
          <p14:tracePt t="27607" x="14049375" y="5900738"/>
          <p14:tracePt t="27616" x="14089063" y="5900738"/>
          <p14:tracePt t="27625" x="14146213" y="5900738"/>
          <p14:tracePt t="27632" x="14166850" y="5900738"/>
          <p14:tracePt t="27641" x="14204950" y="5900738"/>
          <p14:tracePt t="27647" x="14224000" y="5900738"/>
          <p14:tracePt t="27657" x="14243050" y="5900738"/>
          <p14:tracePt t="27667" x="14282738" y="5900738"/>
          <p14:tracePt t="27673" x="14320838" y="5900738"/>
          <p14:tracePt t="27680" x="14339888" y="5900738"/>
          <p14:tracePt t="27692" x="14398625" y="5900738"/>
          <p14:tracePt t="27696" x="14436725" y="5919788"/>
          <p14:tracePt t="27704" x="14476413" y="5919788"/>
          <p14:tracePt t="27713" x="14514513" y="5919788"/>
          <p14:tracePt t="27720" x="14533563" y="5959475"/>
          <p14:tracePt t="27727" x="14611350" y="5959475"/>
          <p14:tracePt t="27736" x="14630400" y="5959475"/>
          <p14:tracePt t="27743" x="14670088" y="5959475"/>
          <p14:tracePt t="27751" x="14765338" y="5978525"/>
          <p14:tracePt t="27759" x="14785975" y="5978525"/>
          <p14:tracePt t="27767" x="14824075" y="5978525"/>
          <p14:tracePt t="27775" x="14862175" y="5997575"/>
          <p14:tracePt t="27783" x="14920913" y="5997575"/>
          <p14:tracePt t="27791" x="14959013" y="5997575"/>
          <p14:tracePt t="27799" x="14998700" y="6016625"/>
          <p14:tracePt t="27807" x="15055850" y="6016625"/>
          <p14:tracePt t="27815" x="15095538" y="6054725"/>
          <p14:tracePt t="27826" x="15152688" y="6054725"/>
          <p14:tracePt t="27831" x="15192375" y="6054725"/>
          <p14:tracePt t="27839" x="15249525" y="6075363"/>
          <p14:tracePt t="27847" x="15308263" y="6075363"/>
          <p14:tracePt t="27857" x="15346363" y="6075363"/>
          <p14:tracePt t="27863" x="15365413" y="6075363"/>
          <p14:tracePt t="27872" x="15443200" y="6094413"/>
          <p14:tracePt t="27879" x="15501938" y="6094413"/>
          <p14:tracePt t="27889" x="15520988" y="6094413"/>
          <p14:tracePt t="27895" x="15578138" y="6132513"/>
          <p14:tracePt t="27904" x="15598775" y="6132513"/>
          <p14:tracePt t="27911" x="15674975" y="6132513"/>
          <p14:tracePt t="27919" x="15695613" y="6132513"/>
          <p14:tracePt t="27927" x="15714663" y="6132513"/>
          <p14:tracePt t="27936" x="15733713" y="6132513"/>
          <p14:tracePt t="27944" x="15752763" y="6132513"/>
          <p14:tracePt t="27960" x="15771813" y="6132513"/>
          <p14:tracePt t="27968" x="15792450" y="6132513"/>
          <p14:tracePt t="27976" x="15830550" y="6132513"/>
          <p14:tracePt t="27984" x="15849600" y="6132513"/>
          <p14:tracePt t="27993" x="15868650" y="6132513"/>
          <p14:tracePt t="28000" x="15889288" y="6132513"/>
          <p14:tracePt t="28007" x="15908338" y="6132513"/>
          <p14:tracePt t="28015" x="15946438" y="6132513"/>
          <p14:tracePt t="28024" x="15984538" y="6132513"/>
          <p14:tracePt t="28031" x="16005175" y="6132513"/>
          <p14:tracePt t="28041" x="16024225" y="6132513"/>
          <p14:tracePt t="28049" x="16043275" y="6132513"/>
          <p14:tracePt t="28057" x="16062325" y="6132513"/>
          <p14:tracePt t="28065" x="16081375" y="6132513"/>
          <p14:tracePt t="28071" x="16102013" y="6132513"/>
          <p14:tracePt t="28079" x="16140113" y="6132513"/>
          <p14:tracePt t="28088" x="16159163" y="6132513"/>
          <p14:tracePt t="28096" x="16178213" y="6132513"/>
          <p14:tracePt t="28105" x="16198850" y="6132513"/>
          <p14:tracePt t="28120" x="16217900" y="6132513"/>
          <p14:tracePt t="28128" x="16236950" y="6132513"/>
          <p14:tracePt t="28137" x="16256000" y="6132513"/>
          <p14:tracePt t="28144" x="16295688" y="6132513"/>
          <p14:tracePt t="28151" x="16314738" y="6132513"/>
          <p14:tracePt t="28159" x="16333788" y="6132513"/>
          <p14:tracePt t="28167" x="16352838" y="6132513"/>
          <p14:tracePt t="28176" x="16371888" y="6132513"/>
          <p14:tracePt t="28185" x="16390938" y="6132513"/>
          <p14:tracePt t="28193" x="16411575" y="6132513"/>
          <p14:tracePt t="28199" x="16449675" y="6094413"/>
          <p14:tracePt t="28207" x="16468725" y="6094413"/>
          <p14:tracePt t="28215" x="16487775" y="6094413"/>
          <p14:tracePt t="28225" x="16508413" y="6094413"/>
          <p14:tracePt t="28232" x="16527463" y="6094413"/>
          <p14:tracePt t="28248" x="16546513" y="6094413"/>
          <p14:tracePt t="28259" x="16565563" y="6094413"/>
          <p14:tracePt t="28264" x="16584613" y="6094413"/>
          <p14:tracePt t="28274" x="16624300" y="6094413"/>
          <p14:tracePt t="28281" x="16643350" y="6094413"/>
          <p14:tracePt t="28289" x="16662400" y="6094413"/>
          <p14:tracePt t="28295" x="16681450" y="6094413"/>
          <p14:tracePt t="28306" x="16702088" y="6094413"/>
          <p14:tracePt t="28311" x="16721138" y="6094413"/>
          <p14:tracePt t="28319" x="16740188" y="6094413"/>
          <p14:tracePt t="28327" x="16778288" y="6094413"/>
          <p14:tracePt t="28335" x="16797338" y="6094413"/>
          <p14:tracePt t="28343" x="16817975" y="6094413"/>
          <p14:tracePt t="28351" x="16837025" y="6094413"/>
          <p14:tracePt t="28359" x="16856075" y="6094413"/>
          <p14:tracePt t="28367" x="16875125" y="6075363"/>
          <p14:tracePt t="28375" x="16894175" y="6075363"/>
          <p14:tracePt t="28393" x="16933863" y="6075363"/>
          <p14:tracePt t="28400" x="16952913" y="6075363"/>
          <p14:tracePt t="28407" x="16971963" y="6075363"/>
          <p14:tracePt t="28415" x="16991013" y="6075363"/>
          <p14:tracePt t="28432" x="16991013" y="6054725"/>
          <p14:tracePt t="28442" x="17011650" y="6054725"/>
          <p14:tracePt t="28473" x="17030700" y="6054725"/>
          <p14:tracePt t="28535" x="17011650" y="6054725"/>
          <p14:tracePt t="28544" x="16991013" y="6054725"/>
          <p14:tracePt t="28552" x="16894175" y="6054725"/>
          <p14:tracePt t="28561" x="16837025" y="6054725"/>
          <p14:tracePt t="28568" x="16605250" y="6075363"/>
          <p14:tracePt t="28577" x="16508413" y="6094413"/>
          <p14:tracePt t="28584" x="16140113" y="6132513"/>
          <p14:tracePt t="28594" x="15733713" y="6229350"/>
          <p14:tracePt t="28600" x="15520988" y="6229350"/>
          <p14:tracePt t="28610" x="15036800" y="6307138"/>
          <p14:tracePt t="28615" x="14843125" y="6307138"/>
          <p14:tracePt t="28624" x="14320838" y="6307138"/>
          <p14:tracePt t="28631" x="14108113" y="6307138"/>
          <p14:tracePt t="28639" x="13642975" y="6307138"/>
          <p14:tracePt t="28647" x="13082588" y="6307138"/>
          <p14:tracePt t="28655" x="12927013" y="6307138"/>
          <p14:tracePt t="28663" x="12366625" y="6307138"/>
          <p14:tracePt t="28673" x="12211050" y="6307138"/>
          <p14:tracePt t="28681" x="11650663" y="6307138"/>
          <p14:tracePt t="28688" x="11379200" y="6307138"/>
          <p14:tracePt t="28697" x="10760075" y="6307138"/>
          <p14:tracePt t="28705" x="10509250" y="6307138"/>
          <p14:tracePt t="28711" x="9947275" y="6307138"/>
          <p14:tracePt t="28720" x="9366250" y="6345238"/>
          <p14:tracePt t="28727" x="9153525" y="6345238"/>
          <p14:tracePt t="28736" x="8650288" y="6345238"/>
          <p14:tracePt t="28743" x="8496300" y="6345238"/>
          <p14:tracePt t="28752" x="8089900" y="6345238"/>
          <p14:tracePt t="28760" x="7915275" y="6345238"/>
          <p14:tracePt t="28769" x="7605713" y="6345238"/>
          <p14:tracePt t="28776" x="7353300" y="6345238"/>
          <p14:tracePt t="28783" x="7256463" y="6345238"/>
          <p14:tracePt t="28791" x="7024688" y="6345238"/>
          <p14:tracePt t="28799" x="6946900" y="6345238"/>
          <p14:tracePt t="28808" x="6715125" y="6345238"/>
          <p14:tracePt t="28816" x="6618288" y="6345238"/>
          <p14:tracePt t="28823" x="6386513" y="6345238"/>
          <p14:tracePt t="28831" x="6270625" y="6345238"/>
          <p14:tracePt t="28841" x="5999163" y="6345238"/>
          <p14:tracePt t="28850" x="5670550" y="6384925"/>
          <p14:tracePt t="28856" x="5592763" y="6384925"/>
          <p14:tracePt t="28863" x="5360988" y="6423025"/>
          <p14:tracePt t="28873" x="5264150" y="6423025"/>
          <p14:tracePt t="28880" x="5070475" y="6423025"/>
          <p14:tracePt t="28890" x="4992688" y="6423025"/>
          <p14:tracePt t="28895" x="4838700" y="6423025"/>
          <p14:tracePt t="28903" x="4683125" y="6423025"/>
          <p14:tracePt t="28911" x="4625975" y="6423025"/>
          <p14:tracePt t="28919" x="4432300" y="6423025"/>
          <p14:tracePt t="28927" x="4373563" y="6423025"/>
          <p14:tracePt t="28936" x="4179888" y="6423025"/>
          <p14:tracePt t="28943" x="4141788" y="6423025"/>
          <p14:tracePt t="28951" x="3986213" y="6423025"/>
          <p14:tracePt t="28959" x="3929063" y="6442075"/>
          <p14:tracePt t="28967" x="3813175" y="6481763"/>
          <p14:tracePt t="28975" x="3695700" y="6481763"/>
          <p14:tracePt t="28984" x="3676650" y="6500813"/>
          <p14:tracePt t="28992" x="3598863" y="6500813"/>
          <p14:tracePt t="28999" x="3579813" y="6500813"/>
          <p14:tracePt t="29007" x="3522663" y="6500813"/>
          <p14:tracePt t="29015" x="3503613" y="6500813"/>
          <p14:tracePt t="29023" x="3482975" y="6500813"/>
          <p14:tracePt t="29032" x="3463925" y="6519863"/>
          <p14:tracePt t="29049" x="3444875" y="6519863"/>
          <p14:tracePt t="29058" x="3425825" y="6519863"/>
          <p14:tracePt t="29065" x="3367088" y="6557963"/>
          <p14:tracePt t="29075" x="3348038" y="6557963"/>
          <p14:tracePt t="29082" x="3328988" y="6557963"/>
          <p14:tracePt t="29087" x="3309938" y="6578600"/>
          <p14:tracePt t="29095" x="3289300" y="6597650"/>
          <p14:tracePt t="29104" x="3270250" y="6597650"/>
          <p14:tracePt t="29111" x="3232150" y="6597650"/>
          <p14:tracePt t="29119" x="3213100" y="6616700"/>
          <p14:tracePt t="29127" x="3213100" y="6635750"/>
          <p14:tracePt t="29135" x="3192463" y="6654800"/>
          <p14:tracePt t="29148" x="3173413" y="6654800"/>
          <p14:tracePt t="29152" x="3154363" y="6673850"/>
          <p14:tracePt t="29159" x="3097213" y="6673850"/>
          <p14:tracePt t="29167" x="3076575" y="6694488"/>
          <p14:tracePt t="29175" x="3057525" y="6694488"/>
          <p14:tracePt t="29183" x="3038475" y="6694488"/>
          <p14:tracePt t="29191" x="3019425" y="6732588"/>
          <p14:tracePt t="29199" x="3000375" y="6732588"/>
          <p14:tracePt t="29207" x="2941638" y="6732588"/>
          <p14:tracePt t="29215" x="2922588" y="6751638"/>
          <p14:tracePt t="29224" x="2903538" y="6751638"/>
          <p14:tracePt t="29232" x="2882900" y="6751638"/>
          <p14:tracePt t="29243" x="2863850" y="6751638"/>
          <p14:tracePt t="29247" x="2844800" y="6751638"/>
          <p14:tracePt t="29609" x="2863850" y="6751638"/>
          <p14:tracePt t="29618" x="2882900" y="6751638"/>
          <p14:tracePt t="29624" x="2903538" y="6751638"/>
          <p14:tracePt t="29632" x="2922588" y="6751638"/>
          <p14:tracePt t="29639" x="2979738" y="6751638"/>
          <p14:tracePt t="29647" x="3000375" y="6751638"/>
          <p14:tracePt t="29658" x="3019425" y="6751638"/>
          <p14:tracePt t="29665" x="3154363" y="6751638"/>
          <p14:tracePt t="29676" x="3270250" y="6751638"/>
          <p14:tracePt t="29682" x="3328988" y="6751638"/>
          <p14:tracePt t="29689" x="3482975" y="6751638"/>
          <p14:tracePt t="29696" x="3522663" y="6751638"/>
          <p14:tracePt t="29708" x="3638550" y="6751638"/>
          <p14:tracePt t="29711" x="3695700" y="6751638"/>
          <p14:tracePt t="29719" x="3735388" y="6732588"/>
          <p14:tracePt t="29727" x="3754438" y="6732588"/>
          <p14:tracePt t="29735" x="3792538" y="6732588"/>
          <p14:tracePt t="29743" x="3792538" y="6713538"/>
          <p14:tracePt t="29761" x="3813175" y="6713538"/>
          <p14:tracePt t="29785" x="3832225" y="6713538"/>
          <p14:tracePt t="29793" x="3851275" y="6713538"/>
          <p14:tracePt t="29800" x="3870325" y="6713538"/>
          <p14:tracePt t="29810" x="3889375" y="6713538"/>
          <p14:tracePt t="29815" x="3910013" y="6694488"/>
          <p14:tracePt t="29823" x="3948113" y="6694488"/>
          <p14:tracePt t="29832" x="3986213" y="6694488"/>
          <p14:tracePt t="29842" x="4005263" y="6694488"/>
          <p14:tracePt t="29847" x="4025900" y="6694488"/>
          <p14:tracePt t="29856" x="4044950" y="6694488"/>
          <p14:tracePt t="29863" x="4083050" y="6694488"/>
          <p14:tracePt t="29874" x="4102100" y="6694488"/>
          <p14:tracePt t="29881" x="4141788" y="6694488"/>
          <p14:tracePt t="29888" x="4160838" y="6694488"/>
          <p14:tracePt t="29895" x="4179888" y="6694488"/>
          <p14:tracePt t="29913" x="4238625" y="6694488"/>
          <p14:tracePt t="29920" x="4276725" y="6694488"/>
          <p14:tracePt t="29927" x="4335463" y="6694488"/>
          <p14:tracePt t="29936" x="4354513" y="6713538"/>
          <p14:tracePt t="29944" x="4432300" y="6713538"/>
          <p14:tracePt t="29952" x="4451350" y="6713538"/>
          <p14:tracePt t="29960" x="4470400" y="6713538"/>
          <p14:tracePt t="29967" x="4489450" y="6713538"/>
          <p14:tracePt t="29975" x="4508500" y="6713538"/>
          <p14:tracePt t="29984" x="4529138" y="6713538"/>
          <p14:tracePt t="30017" x="4548188" y="6713538"/>
          <p14:tracePt t="30024" x="4586288" y="6713538"/>
          <p14:tracePt t="30032" x="4605338" y="6713538"/>
          <p14:tracePt t="30044" x="4625975" y="6713538"/>
          <p14:tracePt t="30047" x="4645025" y="6713538"/>
          <p14:tracePt t="30057" x="4664075" y="6713538"/>
          <p14:tracePt t="30063" x="4683125" y="6713538"/>
          <p14:tracePt t="30072" x="4702175" y="6713538"/>
          <p14:tracePt t="30079" x="4741863" y="6713538"/>
          <p14:tracePt t="30088" x="4779963" y="6713538"/>
          <p14:tracePt t="30095" x="4799013" y="6713538"/>
          <p14:tracePt t="30104" x="4857750" y="6713538"/>
          <p14:tracePt t="30111" x="4895850" y="6713538"/>
          <p14:tracePt t="30119" x="5011738" y="6713538"/>
          <p14:tracePt t="30128" x="5129213" y="6713538"/>
          <p14:tracePt t="30136" x="5186363" y="6713538"/>
          <p14:tracePt t="30144" x="5302250" y="6713538"/>
          <p14:tracePt t="30152" x="5341938" y="6713538"/>
          <p14:tracePt t="30160" x="5418138" y="6713538"/>
          <p14:tracePt t="30167" x="5476875" y="6713538"/>
          <p14:tracePt t="30175" x="5554663" y="6713538"/>
          <p14:tracePt t="30183" x="5573713" y="6713538"/>
          <p14:tracePt t="30191" x="5630863" y="6713538"/>
          <p14:tracePt t="30199" x="5670550" y="6713538"/>
          <p14:tracePt t="30216" x="5727700" y="6713538"/>
          <p14:tracePt t="30227" x="5748338" y="6713538"/>
          <p14:tracePt t="30231" x="5786438" y="6694488"/>
          <p14:tracePt t="30241" x="5824538" y="6694488"/>
          <p14:tracePt t="30251" x="5864225" y="6673850"/>
          <p14:tracePt t="30256" x="5883275" y="6673850"/>
          <p14:tracePt t="30263" x="5883275" y="6654800"/>
          <p14:tracePt t="30313" x="5902325" y="6654800"/>
          <p14:tracePt t="30329" x="5921375" y="6654800"/>
          <p14:tracePt t="30344" x="5961063" y="6654800"/>
          <p14:tracePt t="30353" x="5961063" y="6616700"/>
          <p14:tracePt t="30361" x="5980113" y="6616700"/>
          <p14:tracePt t="31209" x="5942013" y="6616700"/>
          <p14:tracePt t="31280" x="5921375" y="6616700"/>
          <p14:tracePt t="31304" x="5902325" y="6616700"/>
          <p14:tracePt t="31320" x="5883275" y="6616700"/>
          <p14:tracePt t="31328" x="5883275" y="6635750"/>
          <p14:tracePt t="31336" x="5864225" y="6635750"/>
          <p14:tracePt t="31343" x="5864225" y="6654800"/>
          <p14:tracePt t="31351" x="5845175" y="6673850"/>
          <p14:tracePt t="31360" x="5824538" y="6713538"/>
          <p14:tracePt t="31368" x="5727700" y="6751638"/>
          <p14:tracePt t="31375" x="5708650" y="6770688"/>
          <p14:tracePt t="31384" x="5630863" y="6791325"/>
          <p14:tracePt t="31391" x="5611813" y="6810375"/>
          <p14:tracePt t="31400" x="5535613" y="6867525"/>
          <p14:tracePt t="31407" x="5457825" y="6907213"/>
          <p14:tracePt t="31416" x="5399088" y="6926263"/>
          <p14:tracePt t="31424" x="5302250" y="6945313"/>
          <p14:tracePt t="31431" x="5264150" y="6983413"/>
          <p14:tracePt t="31440" x="5108575" y="7004050"/>
          <p14:tracePt t="31447" x="5051425" y="7042150"/>
          <p14:tracePt t="31456" x="4895850" y="7061200"/>
          <p14:tracePt t="31463" x="4722813" y="7061200"/>
          <p14:tracePt t="31471" x="4683125" y="7100888"/>
          <p14:tracePt t="31479" x="4548188" y="7119938"/>
          <p14:tracePt t="31487" x="4508500" y="7119938"/>
          <p14:tracePt t="31495" x="4354513" y="7158038"/>
          <p14:tracePt t="31502" x="4295775" y="7177088"/>
          <p14:tracePt t="31511" x="4179888" y="7216775"/>
          <p14:tracePt t="31519" x="4160838" y="7235825"/>
          <p14:tracePt t="31527" x="4044950" y="7254875"/>
          <p14:tracePt t="31535" x="3967163" y="7292975"/>
          <p14:tracePt t="31543" x="3910013" y="7313613"/>
          <p14:tracePt t="31551" x="3832225" y="7370763"/>
          <p14:tracePt t="31559" x="3773488" y="7389813"/>
          <p14:tracePt t="31567" x="3695700" y="7429500"/>
          <p14:tracePt t="31575" x="3657600" y="7448550"/>
          <p14:tracePt t="31583" x="3560763" y="7467600"/>
          <p14:tracePt t="31591" x="3541713" y="7505700"/>
          <p14:tracePt t="31599" x="3463925" y="7526338"/>
          <p14:tracePt t="31608" x="3386138" y="7545388"/>
          <p14:tracePt t="31615" x="3348038" y="7545388"/>
          <p14:tracePt t="31624" x="3289300" y="7583488"/>
          <p14:tracePt t="31631" x="3251200" y="7602538"/>
          <p14:tracePt t="31640" x="3192463" y="7623175"/>
          <p14:tracePt t="31647" x="3154363" y="7642225"/>
          <p14:tracePt t="31657" x="3097213" y="7680325"/>
          <p14:tracePt t="31663" x="3038475" y="7699375"/>
          <p14:tracePt t="31672" x="2979738" y="7699375"/>
          <p14:tracePt t="31679" x="2903538" y="7720013"/>
          <p14:tracePt t="31688" x="2882900" y="7739063"/>
          <p14:tracePt t="31695" x="2767013" y="7777163"/>
          <p14:tracePt t="31703" x="2728913" y="7796213"/>
          <p14:tracePt t="31711" x="2632075" y="7835900"/>
          <p14:tracePt t="31720" x="2573338" y="7854950"/>
          <p14:tracePt t="31728" x="2497138" y="7874000"/>
          <p14:tracePt t="31736" x="2438400" y="7912100"/>
          <p14:tracePt t="31744" x="2419350" y="7912100"/>
          <p14:tracePt t="31751" x="2400300" y="7932738"/>
          <p14:tracePt t="31759" x="2379663" y="7932738"/>
          <p14:tracePt t="31768" x="2360613" y="7932738"/>
          <p14:tracePt t="31775" x="2341563" y="7932738"/>
          <p14:tracePt t="31784" x="2322513" y="7932738"/>
          <p14:tracePt t="31792" x="2282825" y="7932738"/>
          <p14:tracePt t="31799" x="2263775" y="7932738"/>
          <p14:tracePt t="31809" x="2244725" y="7932738"/>
          <p14:tracePt t="31815" x="2225675" y="7932738"/>
          <p14:tracePt t="31823" x="2206625" y="7932738"/>
          <p14:tracePt t="31831" x="2187575" y="7932738"/>
          <p14:tracePt t="31839" x="2166938" y="7932738"/>
          <p14:tracePt t="31856" x="2128838" y="7932738"/>
          <p14:tracePt t="31865" x="2109788" y="7932738"/>
          <p14:tracePt t="32001" x="2109788" y="7912100"/>
          <p14:tracePt t="32049" x="2109788" y="7893050"/>
          <p14:tracePt t="32097" x="2109788" y="7854950"/>
          <p14:tracePt t="32129" x="2109788" y="7835900"/>
          <p14:tracePt t="32169" x="2090738" y="7835900"/>
          <p14:tracePt t="32194" x="2090738" y="7815263"/>
          <p14:tracePt t="32529" x="2070100" y="7796213"/>
          <p14:tracePt t="32696" x="2070100" y="7777163"/>
          <p14:tracePt t="32706" x="2090738" y="7777163"/>
          <p14:tracePt t="32722" x="2109788" y="7777163"/>
          <p14:tracePt t="32727" x="2147888" y="7777163"/>
          <p14:tracePt t="32743" x="2166938" y="7777163"/>
          <p14:tracePt t="32751" x="2187575" y="7777163"/>
          <p14:tracePt t="32759" x="2206625" y="7777163"/>
          <p14:tracePt t="32767" x="2225675" y="7777163"/>
          <p14:tracePt t="32775" x="2244725" y="7777163"/>
          <p14:tracePt t="32785" x="2263775" y="7777163"/>
          <p14:tracePt t="32800" x="2303463" y="7777163"/>
          <p14:tracePt t="32807" x="2322513" y="7777163"/>
          <p14:tracePt t="32815" x="2341563" y="7777163"/>
          <p14:tracePt t="32825" x="2360613" y="7777163"/>
          <p14:tracePt t="32832" x="2379663" y="7777163"/>
          <p14:tracePt t="32840" x="2400300" y="7777163"/>
          <p14:tracePt t="32847" x="2419350" y="7777163"/>
          <p14:tracePt t="32858" x="2476500" y="7777163"/>
          <p14:tracePt t="32863" x="2516188" y="7777163"/>
          <p14:tracePt t="32871" x="2535238" y="7777163"/>
          <p14:tracePt t="32879" x="2593975" y="7777163"/>
          <p14:tracePt t="32887" x="2670175" y="7777163"/>
          <p14:tracePt t="32895" x="2728913" y="7777163"/>
          <p14:tracePt t="32903" x="2844800" y="7777163"/>
          <p14:tracePt t="32911" x="2882900" y="7777163"/>
          <p14:tracePt t="32919" x="3000375" y="7777163"/>
          <p14:tracePt t="32927" x="3057525" y="7777163"/>
          <p14:tracePt t="32935" x="3173413" y="7777163"/>
          <p14:tracePt t="32943" x="3251200" y="7777163"/>
          <p14:tracePt t="32952" x="3328988" y="7777163"/>
          <p14:tracePt t="32960" x="3444875" y="7777163"/>
          <p14:tracePt t="32967" x="3463925" y="7777163"/>
          <p14:tracePt t="32975" x="3541713" y="7777163"/>
          <p14:tracePt t="32983" x="3560763" y="7777163"/>
          <p14:tracePt t="32991" x="3619500" y="7777163"/>
          <p14:tracePt t="33000" x="3638550" y="7777163"/>
          <p14:tracePt t="33009" x="3676650" y="7777163"/>
          <p14:tracePt t="33015" x="3735388" y="7777163"/>
          <p14:tracePt t="33024" x="3754438" y="7777163"/>
          <p14:tracePt t="33031" x="3792538" y="7777163"/>
          <p14:tracePt t="33040" x="3832225" y="7777163"/>
          <p14:tracePt t="33047" x="3870325" y="7777163"/>
          <p14:tracePt t="33058" x="3889375" y="7777163"/>
          <p14:tracePt t="33065" x="3948113" y="7777163"/>
          <p14:tracePt t="33074" x="3986213" y="7777163"/>
          <p14:tracePt t="33082" x="4005263" y="7777163"/>
          <p14:tracePt t="33087" x="4025900" y="7777163"/>
          <p14:tracePt t="33095" x="4083050" y="7777163"/>
          <p14:tracePt t="33103" x="4102100" y="7777163"/>
          <p14:tracePt t="33111" x="4122738" y="7777163"/>
          <p14:tracePt t="33119" x="4141788" y="7777163"/>
          <p14:tracePt t="33127" x="4160838" y="7777163"/>
          <p14:tracePt t="33135" x="4198938" y="7777163"/>
          <p14:tracePt t="33143" x="4219575" y="7758113"/>
          <p14:tracePt t="33151" x="4238625" y="7758113"/>
          <p14:tracePt t="33167" x="4238625" y="7739063"/>
          <p14:tracePt t="33184" x="4257675" y="7739063"/>
          <p14:tracePt t="33201" x="4276725" y="7739063"/>
          <p14:tracePt t="33217" x="4295775" y="7739063"/>
          <p14:tracePt t="33227" x="4316413" y="7739063"/>
          <p14:tracePt t="33231" x="4354513" y="7739063"/>
          <p14:tracePt t="33240" x="4373563" y="7739063"/>
          <p14:tracePt t="33258" x="4392613" y="7739063"/>
          <p14:tracePt t="33265" x="4392613" y="7699375"/>
          <p14:tracePt t="33274" x="4411663" y="7699375"/>
          <p14:tracePt t="33295" x="4432300" y="7699375"/>
          <p14:tracePt t="33305" x="4451350" y="7699375"/>
          <p14:tracePt t="33312" x="4470400" y="7699375"/>
          <p14:tracePt t="33320" x="4489450" y="7699375"/>
          <p14:tracePt t="33327" x="4489450" y="7680325"/>
          <p14:tracePt t="33337" x="4529138" y="7680325"/>
          <p14:tracePt t="33344" x="4567238" y="7680325"/>
          <p14:tracePt t="33351" x="4625975" y="7680325"/>
          <p14:tracePt t="33359" x="4645025" y="7680325"/>
          <p14:tracePt t="33367" x="4664075" y="7661275"/>
          <p14:tracePt t="33375" x="4683125" y="7661275"/>
          <p14:tracePt t="33384" x="4702175" y="7661275"/>
          <p14:tracePt t="33391" x="4722813" y="7661275"/>
          <p14:tracePt t="33400" x="4779963" y="7661275"/>
          <p14:tracePt t="33408" x="4799013" y="7661275"/>
          <p14:tracePt t="33414" x="4818063" y="7661275"/>
          <p14:tracePt t="33423" x="4838700" y="7661275"/>
          <p14:tracePt t="33431" x="4914900" y="7661275"/>
          <p14:tracePt t="33439" x="4935538" y="7661275"/>
          <p14:tracePt t="33447" x="4992688" y="7661275"/>
          <p14:tracePt t="33456" x="5011738" y="7661275"/>
          <p14:tracePt t="33463" x="5070475" y="7661275"/>
          <p14:tracePt t="33471" x="5129213" y="7661275"/>
          <p14:tracePt t="33479" x="5186363" y="7661275"/>
          <p14:tracePt t="33489" x="5224463" y="7661275"/>
          <p14:tracePt t="33497" x="5283200" y="7661275"/>
          <p14:tracePt t="33507" x="5321300" y="7661275"/>
          <p14:tracePt t="33511" x="5341938" y="7661275"/>
          <p14:tracePt t="33519" x="5380038" y="7661275"/>
          <p14:tracePt t="33527" x="5399088" y="7661275"/>
          <p14:tracePt t="33535" x="5418138" y="7661275"/>
          <p14:tracePt t="33543" x="5438775" y="7661275"/>
          <p14:tracePt t="33568" x="5457825" y="7661275"/>
          <p14:tracePt t="33584" x="5476875" y="7661275"/>
          <p14:tracePt t="33592" x="5495925" y="7661275"/>
          <p14:tracePt t="33599" x="5535613" y="7661275"/>
          <p14:tracePt t="33607" x="5554663" y="7661275"/>
          <p14:tracePt t="33615" x="5573713" y="7661275"/>
          <p14:tracePt t="33623" x="5592763" y="7661275"/>
          <p14:tracePt t="33631" x="5611813" y="7661275"/>
          <p14:tracePt t="33640" x="5630863" y="7661275"/>
          <p14:tracePt t="33647" x="5651500" y="7661275"/>
          <p14:tracePt t="33659" x="5708650" y="7661275"/>
          <p14:tracePt t="33664" x="5727700" y="7661275"/>
          <p14:tracePt t="33671" x="5748338" y="7661275"/>
          <p14:tracePt t="33679" x="5767388" y="7661275"/>
          <p14:tracePt t="33688" x="5786438" y="7661275"/>
          <p14:tracePt t="33695" x="5805488" y="7661275"/>
          <p14:tracePt t="33703" x="5864225" y="7661275"/>
          <p14:tracePt t="33711" x="5883275" y="7661275"/>
          <p14:tracePt t="33719" x="5902325" y="7661275"/>
          <p14:tracePt t="33727" x="5921375" y="7661275"/>
          <p14:tracePt t="33735" x="5961063" y="7661275"/>
          <p14:tracePt t="33743" x="5999163" y="7661275"/>
          <p14:tracePt t="33752" x="6018213" y="7661275"/>
          <p14:tracePt t="33759" x="6057900" y="7661275"/>
          <p14:tracePt t="33767" x="6096000" y="7661275"/>
          <p14:tracePt t="33775" x="6115050" y="7661275"/>
          <p14:tracePt t="33783" x="6154738" y="7661275"/>
          <p14:tracePt t="33791" x="6173788" y="7661275"/>
          <p14:tracePt t="33799" x="6230938" y="7661275"/>
          <p14:tracePt t="33807" x="6251575" y="7661275"/>
          <p14:tracePt t="33815" x="6289675" y="7661275"/>
          <p14:tracePt t="33824" x="6308725" y="7661275"/>
          <p14:tracePt t="33831" x="6386513" y="7661275"/>
          <p14:tracePt t="33840" x="6443663" y="7661275"/>
          <p14:tracePt t="33847" x="6464300" y="7661275"/>
          <p14:tracePt t="33856" x="6502400" y="7699375"/>
          <p14:tracePt t="33863" x="6561138" y="7699375"/>
          <p14:tracePt t="33871" x="6618288" y="7699375"/>
          <p14:tracePt t="33879" x="6657975" y="7720013"/>
          <p14:tracePt t="33892" x="6677025" y="7720013"/>
          <p14:tracePt t="33895" x="6715125" y="7720013"/>
          <p14:tracePt t="33903" x="6734175" y="7720013"/>
          <p14:tracePt t="33911" x="6754813" y="7720013"/>
          <p14:tracePt t="33919" x="6773863" y="7720013"/>
          <p14:tracePt t="33927" x="6792913" y="7720013"/>
          <p14:tracePt t="33936" x="6811963" y="7739063"/>
          <p14:tracePt t="33943" x="6831013" y="7739063"/>
          <p14:tracePt t="33969" x="6870700" y="7739063"/>
          <p14:tracePt t="33984" x="6889750" y="7739063"/>
          <p14:tracePt t="33992" x="6908800" y="7739063"/>
          <p14:tracePt t="34007" x="6927850" y="7739063"/>
          <p14:tracePt t="34473" x="6946900" y="7739063"/>
          <p14:tracePt t="34481" x="6967538" y="7739063"/>
          <p14:tracePt t="34489" x="7043738" y="7739063"/>
          <p14:tracePt t="34498" x="7102475" y="7739063"/>
          <p14:tracePt t="34503" x="7140575" y="7739063"/>
          <p14:tracePt t="34511" x="7237413" y="7739063"/>
          <p14:tracePt t="34520" x="7277100" y="7739063"/>
          <p14:tracePt t="34527" x="7392988" y="7699375"/>
          <p14:tracePt t="34536" x="7412038" y="7699375"/>
          <p14:tracePt t="34543" x="7527925" y="7699375"/>
          <p14:tracePt t="34551" x="7567613" y="7680325"/>
          <p14:tracePt t="34559" x="7624763" y="7680325"/>
          <p14:tracePt t="34567" x="7683500" y="7680325"/>
          <p14:tracePt t="34575" x="7702550" y="7680325"/>
          <p14:tracePt t="34585" x="7721600" y="7661275"/>
          <p14:tracePt t="34591" x="7740650" y="7661275"/>
          <p14:tracePt t="34599" x="7759700" y="7661275"/>
          <p14:tracePt t="34607" x="7780338" y="7661275"/>
          <p14:tracePt t="34615" x="7799388" y="7661275"/>
          <p14:tracePt t="34633" x="7837488" y="7661275"/>
          <p14:tracePt t="34639" x="7856538" y="7661275"/>
          <p14:tracePt t="34647" x="7877175" y="7642225"/>
          <p14:tracePt t="34656" x="7896225" y="7642225"/>
          <p14:tracePt t="34663" x="7915275" y="7642225"/>
          <p14:tracePt t="34675" x="7934325" y="7642225"/>
          <p14:tracePt t="34679" x="7953375" y="7642225"/>
          <p14:tracePt t="34687" x="7974013" y="7642225"/>
          <p14:tracePt t="34695" x="8012113" y="7602538"/>
          <p14:tracePt t="34703" x="8031163" y="7602538"/>
          <p14:tracePt t="34711" x="8050213" y="7602538"/>
          <p14:tracePt t="34720" x="8070850" y="7602538"/>
          <p14:tracePt t="34736" x="8089900" y="7602538"/>
          <p14:tracePt t="34762" x="8108950" y="7602538"/>
          <p14:tracePt t="34775" x="8128000" y="7602538"/>
          <p14:tracePt t="34801" x="8166100" y="7602538"/>
          <p14:tracePt t="34809" x="8186738" y="7602538"/>
          <p14:tracePt t="34832" x="8205788" y="7602538"/>
          <p14:tracePt t="34841" x="8224838" y="7602538"/>
          <p14:tracePt t="34858" x="8243888" y="7602538"/>
          <p14:tracePt t="34864" x="8262938" y="7602538"/>
          <p14:tracePt t="34875" x="8283575" y="7602538"/>
          <p14:tracePt t="34879" x="8321675" y="7602538"/>
          <p14:tracePt t="34887" x="8340725" y="7602538"/>
          <p14:tracePt t="34895" x="8359775" y="7602538"/>
          <p14:tracePt t="34902" x="8380413" y="7602538"/>
          <p14:tracePt t="34911" x="8418513" y="7602538"/>
          <p14:tracePt t="34919" x="8477250" y="7602538"/>
          <p14:tracePt t="34927" x="8496300" y="7602538"/>
          <p14:tracePt t="34935" x="8515350" y="7602538"/>
          <p14:tracePt t="34944" x="8534400" y="7602538"/>
          <p14:tracePt t="34953" x="8593138" y="7623175"/>
          <p14:tracePt t="34959" x="8612188" y="7623175"/>
          <p14:tracePt t="34967" x="8631238" y="7642225"/>
          <p14:tracePt t="34975" x="8650288" y="7642225"/>
          <p14:tracePt t="34983" x="8669338" y="7642225"/>
          <p14:tracePt t="34991" x="8709025" y="7642225"/>
          <p14:tracePt t="34999" x="8747125" y="7642225"/>
          <p14:tracePt t="35007" x="8766175" y="7661275"/>
          <p14:tracePt t="35016" x="8786813" y="7661275"/>
          <p14:tracePt t="35023" x="8805863" y="7661275"/>
          <p14:tracePt t="35031" x="8843963" y="7661275"/>
          <p14:tracePt t="35040" x="8863013" y="7661275"/>
          <p14:tracePt t="35047" x="8883650" y="7661275"/>
          <p14:tracePt t="35058" x="8902700" y="7661275"/>
          <p14:tracePt t="35063" x="8921750" y="7661275"/>
          <p14:tracePt t="35096" x="8940800" y="7661275"/>
          <p14:tracePt t="35337" x="8940800" y="7680325"/>
          <p14:tracePt t="35649" x="8959850" y="7680325"/>
          <p14:tracePt t="35658" x="8978900" y="7680325"/>
          <p14:tracePt t="35664" x="9018588" y="7680325"/>
          <p14:tracePt t="35675" x="9037638" y="7680325"/>
          <p14:tracePt t="35680" x="9075738" y="7680325"/>
          <p14:tracePt t="35689" x="9134475" y="7680325"/>
          <p14:tracePt t="35697" x="9212263" y="7680325"/>
          <p14:tracePt t="35703" x="9269413" y="7680325"/>
          <p14:tracePt t="35711" x="9385300" y="7680325"/>
          <p14:tracePt t="35719" x="9502775" y="7680325"/>
          <p14:tracePt t="35727" x="9578975" y="7680325"/>
          <p14:tracePt t="35735" x="9656763" y="7680325"/>
          <p14:tracePt t="35743" x="9715500" y="7680325"/>
          <p14:tracePt t="35751" x="9791700" y="7680325"/>
          <p14:tracePt t="35759" x="9831388" y="7680325"/>
          <p14:tracePt t="35767" x="9888538" y="7680325"/>
          <p14:tracePt t="35775" x="9947275" y="7680325"/>
          <p14:tracePt t="35784" x="9966325" y="7680325"/>
          <p14:tracePt t="35794" x="9985375" y="7680325"/>
          <p14:tracePt t="35799" x="10006013" y="7680325"/>
          <p14:tracePt t="35807" x="10025063" y="7680325"/>
          <p14:tracePt t="35816" x="10044113" y="7680325"/>
          <p14:tracePt t="35825" x="10063163" y="7680325"/>
          <p14:tracePt t="35832" x="10102850" y="7680325"/>
          <p14:tracePt t="35844" x="10121900" y="7680325"/>
          <p14:tracePt t="35865" x="10140950" y="7680325"/>
          <p14:tracePt t="35892" x="10160000" y="7680325"/>
          <p14:tracePt t="35907" x="10179050" y="7680325"/>
          <p14:tracePt t="35920" x="10198100" y="7680325"/>
          <p14:tracePt t="35927" x="10218738" y="7680325"/>
          <p14:tracePt t="35936" x="10275888" y="7680325"/>
          <p14:tracePt t="35943" x="10294938" y="7680325"/>
          <p14:tracePt t="35951" x="10315575" y="7680325"/>
          <p14:tracePt t="35959" x="10353675" y="7680325"/>
          <p14:tracePt t="35967" x="10391775" y="7680325"/>
          <p14:tracePt t="35978" x="10431463" y="7680325"/>
          <p14:tracePt t="35983" x="10450513" y="7680325"/>
          <p14:tracePt t="35991" x="10528300" y="7680325"/>
          <p14:tracePt t="35999" x="10547350" y="7661275"/>
          <p14:tracePt t="36007" x="10604500" y="7661275"/>
          <p14:tracePt t="36016" x="10625138" y="7661275"/>
          <p14:tracePt t="36026" x="10644188" y="7661275"/>
          <p14:tracePt t="36032" x="10663238" y="7661275"/>
          <p14:tracePt t="36041" x="10682288" y="7661275"/>
          <p14:tracePt t="36066" x="10701338" y="7661275"/>
          <p14:tracePt t="36092" x="10721975" y="7661275"/>
          <p14:tracePt t="36105" x="10760075" y="7661275"/>
          <p14:tracePt t="36114" x="10779125" y="7661275"/>
          <p14:tracePt t="36120" x="10798175" y="7661275"/>
          <p14:tracePt t="36127" x="10818813" y="7661275"/>
          <p14:tracePt t="36136" x="10837863" y="7661275"/>
          <p14:tracePt t="36143" x="10856913" y="7661275"/>
          <p14:tracePt t="36152" x="10915650" y="7661275"/>
          <p14:tracePt t="36160" x="10953750" y="7661275"/>
          <p14:tracePt t="36167" x="11010900" y="7661275"/>
          <p14:tracePt t="36175" x="11050588" y="7661275"/>
          <p14:tracePt t="36183" x="11107738" y="7661275"/>
          <p14:tracePt t="36192" x="11185525" y="7661275"/>
          <p14:tracePt t="36200" x="11244263" y="7661275"/>
          <p14:tracePt t="36208" x="11360150" y="7661275"/>
          <p14:tracePt t="36215" x="11398250" y="7661275"/>
          <p14:tracePt t="36226" x="11553825" y="7661275"/>
          <p14:tracePt t="36232" x="11707813" y="7661275"/>
          <p14:tracePt t="36239" x="11766550" y="7661275"/>
          <p14:tracePt t="36247" x="11920538" y="7661275"/>
          <p14:tracePt t="36258" x="11979275" y="7661275"/>
          <p14:tracePt t="36264" x="12134850" y="7661275"/>
          <p14:tracePt t="36273" x="12172950" y="7661275"/>
          <p14:tracePt t="36281" x="12326938" y="7661275"/>
          <p14:tracePt t="36288" x="12404725" y="7661275"/>
          <p14:tracePt t="36296" x="12463463" y="7661275"/>
          <p14:tracePt t="36305" x="12541250" y="7661275"/>
          <p14:tracePt t="36311" x="12560300" y="7661275"/>
          <p14:tracePt t="36320" x="12579350" y="7661275"/>
          <p14:tracePt t="36327" x="12617450" y="7661275"/>
          <p14:tracePt t="36449" x="12636500" y="7661275"/>
          <p14:tracePt t="36457" x="12657138" y="7661275"/>
          <p14:tracePt t="36464" x="12676188" y="7661275"/>
          <p14:tracePt t="36476" x="12695238" y="7661275"/>
          <p14:tracePt t="36483" x="12714288" y="7661275"/>
          <p14:tracePt t="36487" x="12773025" y="7661275"/>
          <p14:tracePt t="36495" x="12792075" y="7661275"/>
          <p14:tracePt t="36505" x="12830175" y="7661275"/>
          <p14:tracePt t="36511" x="12850813" y="7661275"/>
          <p14:tracePt t="36519" x="12907963" y="7661275"/>
          <p14:tracePt t="36527" x="12927013" y="7680325"/>
          <p14:tracePt t="36535" x="12947650" y="7680325"/>
          <p14:tracePt t="36543" x="13004800" y="7680325"/>
          <p14:tracePt t="36551" x="13023850" y="7680325"/>
          <p14:tracePt t="36559" x="13044488" y="7680325"/>
          <p14:tracePt t="36567" x="13063538" y="7699375"/>
          <p14:tracePt t="36575" x="13101638" y="7699375"/>
          <p14:tracePt t="36584" x="13120688" y="7699375"/>
          <p14:tracePt t="36593" x="13179425" y="7699375"/>
          <p14:tracePt t="36599" x="13198475" y="7699375"/>
          <p14:tracePt t="36607" x="13217525" y="7699375"/>
          <p14:tracePt t="36618" x="13276263" y="7699375"/>
          <p14:tracePt t="36625" x="13295313" y="7699375"/>
          <p14:tracePt t="36896" x="13314363" y="7699375"/>
          <p14:tracePt t="36906" x="13333413" y="7699375"/>
          <p14:tracePt t="36913" x="13354050" y="7699375"/>
          <p14:tracePt t="36923" x="13411200" y="7699375"/>
          <p14:tracePt t="36929" x="13488988" y="7699375"/>
          <p14:tracePt t="36935" x="13508038" y="7720013"/>
          <p14:tracePt t="36943" x="13604875" y="7720013"/>
          <p14:tracePt t="36951" x="13623925" y="7720013"/>
          <p14:tracePt t="36960" x="13739813" y="7758113"/>
          <p14:tracePt t="36968" x="13760450" y="7758113"/>
          <p14:tracePt t="36975" x="13857288" y="7758113"/>
          <p14:tracePt t="36983" x="13933488" y="7758113"/>
          <p14:tracePt t="36993" x="13992225" y="7758113"/>
          <p14:tracePt t="36999" x="14070013" y="7777163"/>
          <p14:tracePt t="37007" x="14127163" y="7777163"/>
          <p14:tracePt t="37015" x="14204950" y="7777163"/>
          <p14:tracePt t="37026" x="14224000" y="7777163"/>
          <p14:tracePt t="37033" x="14282738" y="7777163"/>
          <p14:tracePt t="37042" x="14301788" y="7777163"/>
          <p14:tracePt t="37049" x="14320838" y="7777163"/>
          <p14:tracePt t="37058" x="14339888" y="7777163"/>
          <p14:tracePt t="37066" x="14358938" y="7777163"/>
          <p14:tracePt t="37104" x="14379575" y="7777163"/>
          <p14:tracePt t="37119" x="14417675" y="7777163"/>
          <p14:tracePt t="37127" x="14436725" y="7777163"/>
          <p14:tracePt t="37135" x="14455775" y="7777163"/>
          <p14:tracePt t="37143" x="14476413" y="7777163"/>
          <p14:tracePt t="37151" x="14495463" y="7777163"/>
          <p14:tracePt t="37159" x="14514513" y="7777163"/>
          <p14:tracePt t="37167" x="14533563" y="7777163"/>
          <p14:tracePt t="37175" x="14611350" y="7777163"/>
          <p14:tracePt t="37184" x="14630400" y="7777163"/>
          <p14:tracePt t="37192" x="14670088" y="7777163"/>
          <p14:tracePt t="37199" x="14708188" y="7777163"/>
          <p14:tracePt t="37207" x="14727238" y="7777163"/>
          <p14:tracePt t="37215" x="14765338" y="7777163"/>
          <p14:tracePt t="37225" x="14805025" y="7777163"/>
          <p14:tracePt t="37231" x="14824075" y="7777163"/>
          <p14:tracePt t="37242" x="14843125" y="7777163"/>
          <p14:tracePt t="37250" x="14862175" y="7777163"/>
          <p14:tracePt t="37256" x="14882813" y="7777163"/>
          <p14:tracePt t="37873" x="14901863" y="7777163"/>
          <p14:tracePt t="37881" x="14920913" y="7777163"/>
          <p14:tracePt t="37889" x="14959013" y="7777163"/>
          <p14:tracePt t="37899" x="15017750" y="7777163"/>
          <p14:tracePt t="37912" x="15095538" y="7758113"/>
          <p14:tracePt t="37921" x="15114588" y="7758113"/>
          <p14:tracePt t="37927" x="15192375" y="7758113"/>
          <p14:tracePt t="37936" x="15249525" y="7758113"/>
          <p14:tracePt t="37945" x="15268575" y="7739063"/>
          <p14:tracePt t="37952" x="15346363" y="7739063"/>
          <p14:tracePt t="37959" x="15365413" y="7739063"/>
          <p14:tracePt t="37967" x="15405100" y="7739063"/>
          <p14:tracePt t="37975" x="15424150" y="7739063"/>
          <p14:tracePt t="37986" x="15424150" y="7720013"/>
          <p14:tracePt t="37992" x="15443200" y="7720013"/>
          <p14:tracePt t="37999" x="15482888" y="7720013"/>
          <p14:tracePt t="38007" x="15501938" y="7720013"/>
          <p14:tracePt t="38016" x="15520988" y="7720013"/>
          <p14:tracePt t="38024" x="15540038" y="7720013"/>
          <p14:tracePt t="38031" x="15559088" y="7720013"/>
          <p14:tracePt t="38041" x="15578138" y="7720013"/>
          <p14:tracePt t="38048" x="15598775" y="7720013"/>
          <p14:tracePt t="38059" x="15655925" y="7720013"/>
          <p14:tracePt t="38067" x="15674975" y="7720013"/>
          <p14:tracePt t="38073" x="15714663" y="7720013"/>
          <p14:tracePt t="38080" x="15771813" y="7720013"/>
          <p14:tracePt t="38091" x="15792450" y="7720013"/>
          <p14:tracePt t="38095" x="15811500" y="7720013"/>
          <p14:tracePt t="38105" x="15830550" y="7720013"/>
          <p14:tracePt t="38114" x="15849600" y="7720013"/>
          <p14:tracePt t="38128" x="15889288" y="7720013"/>
          <p14:tracePt t="38144" x="15908338" y="7720013"/>
          <p14:tracePt t="38161" x="15927388" y="7680325"/>
          <p14:tracePt t="38177" x="15946438" y="7680325"/>
          <p14:tracePt t="38185" x="15965488" y="7680325"/>
          <p14:tracePt t="38193" x="15984538" y="7680325"/>
          <p14:tracePt t="38200" x="16005175" y="7680325"/>
          <p14:tracePt t="38208" x="16062325" y="7680325"/>
          <p14:tracePt t="38215" x="16081375" y="7680325"/>
          <p14:tracePt t="38227" x="16121063" y="7680325"/>
          <p14:tracePt t="38231" x="16159163" y="7680325"/>
          <p14:tracePt t="38240" x="16198850" y="7680325"/>
          <p14:tracePt t="38248" x="16217900" y="7680325"/>
          <p14:tracePt t="38258" x="16295688" y="7680325"/>
          <p14:tracePt t="38265" x="16352838" y="7680325"/>
          <p14:tracePt t="38273" x="16371888" y="7680325"/>
          <p14:tracePt t="38281" x="16411575" y="7680325"/>
          <p14:tracePt t="38289" x="16468725" y="7680325"/>
          <p14:tracePt t="38295" x="16508413" y="7680325"/>
          <p14:tracePt t="38303" x="16565563" y="7680325"/>
          <p14:tracePt t="38312" x="16643350" y="7680325"/>
          <p14:tracePt t="38319" x="16662400" y="7680325"/>
          <p14:tracePt t="38327" x="16740188" y="7680325"/>
          <p14:tracePt t="38335" x="16817975" y="7680325"/>
          <p14:tracePt t="38343" x="16875125" y="7680325"/>
          <p14:tracePt t="38351" x="16952913" y="7680325"/>
          <p14:tracePt t="38359" x="17011650" y="7680325"/>
          <p14:tracePt t="38368" x="17049750" y="7680325"/>
          <p14:tracePt t="38378" x="17068800" y="7680325"/>
          <p14:tracePt t="38384" x="17127538" y="7680325"/>
          <p14:tracePt t="38392" x="17165638" y="7680325"/>
          <p14:tracePt t="38402" x="17184688" y="7680325"/>
          <p14:tracePt t="38407" x="17224375" y="7680325"/>
          <p14:tracePt t="38432" x="17243425" y="7680325"/>
          <p14:tracePt t="38448" x="17262475" y="7699375"/>
          <p14:tracePt t="38459" x="17281525" y="7699375"/>
          <p14:tracePt t="38463" x="17300575" y="7699375"/>
          <p14:tracePt t="38480" x="17321213" y="7720013"/>
          <p14:tracePt t="38487" x="17340263" y="7720013"/>
          <p14:tracePt t="38495" x="17378363" y="7720013"/>
          <p14:tracePt t="38505" x="17397413" y="7720013"/>
          <p14:tracePt t="38512" x="17418050" y="7720013"/>
          <p14:tracePt t="38521" x="17437100" y="7720013"/>
          <p14:tracePt t="38530" x="17456150" y="7739063"/>
          <p14:tracePt t="38535" x="17475200" y="7739063"/>
          <p14:tracePt t="38543" x="17494250" y="7739063"/>
          <p14:tracePt t="38552" x="17533938" y="7739063"/>
          <p14:tracePt t="38559" x="17552988" y="7739063"/>
          <p14:tracePt t="38567" x="17572038" y="7739063"/>
          <p14:tracePt t="38576" x="17591088" y="7739063"/>
          <p14:tracePt t="38584" x="17630775" y="7739063"/>
          <p14:tracePt t="38592" x="17687925" y="7758113"/>
          <p14:tracePt t="38599" x="17706975" y="7758113"/>
          <p14:tracePt t="38608" x="17727613" y="7758113"/>
          <p14:tracePt t="38615" x="17765713" y="7758113"/>
          <p14:tracePt t="38626" x="17784763" y="7758113"/>
          <p14:tracePt t="38632" x="17803813" y="7758113"/>
          <p14:tracePt t="38642" x="17824450" y="7758113"/>
          <p14:tracePt t="38650" x="17862550" y="7758113"/>
          <p14:tracePt t="38658" x="17881600" y="7758113"/>
          <p14:tracePt t="38675" x="17921288" y="7758113"/>
          <p14:tracePt t="38689" x="17940338" y="7758113"/>
          <p14:tracePt t="38753" x="17900650" y="7758113"/>
          <p14:tracePt t="38761" x="17881600" y="7758113"/>
          <p14:tracePt t="38769" x="17862550" y="7758113"/>
          <p14:tracePt t="38777" x="17784763" y="7758113"/>
          <p14:tracePt t="38783" x="17746663" y="7796213"/>
          <p14:tracePt t="38791" x="17649825" y="7796213"/>
          <p14:tracePt t="38800" x="17610138" y="7796213"/>
          <p14:tracePt t="38809" x="17552988" y="7796213"/>
          <p14:tracePt t="38816" x="17475200" y="7796213"/>
          <p14:tracePt t="38826" x="17359313" y="7796213"/>
          <p14:tracePt t="38832" x="17281525" y="7796213"/>
          <p14:tracePt t="38841" x="17087850" y="7796213"/>
          <p14:tracePt t="38850" x="16875125" y="7796213"/>
          <p14:tracePt t="38856" x="16759238" y="7796213"/>
          <p14:tracePt t="38864" x="16430625" y="7796213"/>
          <p14:tracePt t="38871" x="16217900" y="7796213"/>
          <p14:tracePt t="38879" x="15752763" y="7796213"/>
          <p14:tracePt t="38901" x="14998700" y="7796213"/>
          <p14:tracePt t="38903" x="14436725" y="7796213"/>
          <p14:tracePt t="38911" x="14166850" y="7796213"/>
          <p14:tracePt t="38919" x="13546138" y="7796213"/>
          <p14:tracePt t="38927" x="13333413" y="7796213"/>
          <p14:tracePt t="38936" x="12714288" y="7796213"/>
          <p14:tracePt t="38943" x="12541250" y="7796213"/>
          <p14:tracePt t="38952" x="12076113" y="7874000"/>
          <p14:tracePt t="38960" x="11960225" y="7893050"/>
          <p14:tracePt t="38967" x="11591925" y="7951788"/>
          <p14:tracePt t="38975" x="11225213" y="7989888"/>
          <p14:tracePt t="38983" x="11107738" y="7989888"/>
          <p14:tracePt t="38993" x="10837863" y="7989888"/>
          <p14:tracePt t="38999" x="10663238" y="7989888"/>
          <p14:tracePt t="39008" x="10353675" y="7989888"/>
          <p14:tracePt t="39015" x="10237788" y="7989888"/>
          <p14:tracePt t="39024" x="9928225" y="7989888"/>
          <p14:tracePt t="39031" x="9812338" y="7989888"/>
          <p14:tracePt t="39041" x="9521825" y="7989888"/>
          <p14:tracePt t="39047" x="9172575" y="7989888"/>
          <p14:tracePt t="39056" x="9056688" y="7989888"/>
          <p14:tracePt t="39063" x="8805863" y="7989888"/>
          <p14:tracePt t="39071" x="8689975" y="7989888"/>
          <p14:tracePt t="39079" x="8456613" y="7989888"/>
          <p14:tracePt t="39089" x="8380413" y="7989888"/>
          <p14:tracePt t="39097" x="8147050" y="7989888"/>
          <p14:tracePt t="39105" x="7877175" y="7989888"/>
          <p14:tracePt t="39112" x="7799388" y="7989888"/>
          <p14:tracePt t="39121" x="7643813" y="7989888"/>
          <p14:tracePt t="39130" x="7567613" y="7989888"/>
          <p14:tracePt t="39136" x="7412038" y="7989888"/>
          <p14:tracePt t="39144" x="7353300" y="7989888"/>
          <p14:tracePt t="39154" x="7237413" y="7989888"/>
          <p14:tracePt t="39159" x="7199313" y="7989888"/>
          <p14:tracePt t="39167" x="7083425" y="7989888"/>
          <p14:tracePt t="39177" x="6927850" y="7989888"/>
          <p14:tracePt t="39183" x="6870700" y="7989888"/>
          <p14:tracePt t="39191" x="6754813" y="7989888"/>
          <p14:tracePt t="39199" x="6715125" y="7989888"/>
          <p14:tracePt t="39207" x="6561138" y="7989888"/>
          <p14:tracePt t="39217" x="6502400" y="7989888"/>
          <p14:tracePt t="39225" x="6348413" y="7989888"/>
          <p14:tracePt t="39233" x="6192838" y="7989888"/>
          <p14:tracePt t="39242" x="6115050" y="7989888"/>
          <p14:tracePt t="39247" x="5961063" y="7989888"/>
          <p14:tracePt t="39256" x="5902325" y="7989888"/>
          <p14:tracePt t="39264" x="5748338" y="7989888"/>
          <p14:tracePt t="39272" x="5689600" y="7989888"/>
          <p14:tracePt t="39279" x="5535613" y="7989888"/>
          <p14:tracePt t="39289" x="5495925" y="7989888"/>
          <p14:tracePt t="39296" x="5418138" y="7989888"/>
          <p14:tracePt t="39305" x="5264150" y="7989888"/>
          <p14:tracePt t="39315" x="5205413" y="7989888"/>
          <p14:tracePt t="39320" x="5089525" y="7989888"/>
          <p14:tracePt t="39327" x="5051425" y="7989888"/>
          <p14:tracePt t="39338" x="4914900" y="8008938"/>
          <p14:tracePt t="39343" x="4876800" y="8048625"/>
          <p14:tracePt t="39351" x="4760913" y="8048625"/>
          <p14:tracePt t="39359" x="4586288" y="8067675"/>
          <p14:tracePt t="39367" x="4548188" y="8067675"/>
          <p14:tracePt t="39375" x="4432300" y="8105775"/>
          <p14:tracePt t="39383" x="4373563" y="8105775"/>
          <p14:tracePt t="39391" x="4257675" y="8124825"/>
          <p14:tracePt t="39399" x="4219575" y="8124825"/>
          <p14:tracePt t="39409" x="4083050" y="8164513"/>
          <p14:tracePt t="39415" x="4044950" y="8164513"/>
          <p14:tracePt t="39426" x="3929063" y="8183563"/>
          <p14:tracePt t="39431" x="3813175" y="8183563"/>
          <p14:tracePt t="39440" x="3754438" y="8183563"/>
          <p14:tracePt t="39447" x="3638550" y="8183563"/>
          <p14:tracePt t="39456" x="3598863" y="8183563"/>
          <p14:tracePt t="39463" x="3482975" y="8183563"/>
          <p14:tracePt t="39471" x="3463925" y="8183563"/>
          <p14:tracePt t="39479" x="3386138" y="8183563"/>
          <p14:tracePt t="39488" x="3328988" y="8183563"/>
          <p14:tracePt t="39495" x="3251200" y="8183563"/>
          <p14:tracePt t="39503" x="3135313" y="8183563"/>
          <p14:tracePt t="39511" x="3116263" y="8183563"/>
          <p14:tracePt t="39519" x="3038475" y="8183563"/>
          <p14:tracePt t="39527" x="2979738" y="8183563"/>
          <p14:tracePt t="39536" x="2903538" y="8183563"/>
          <p14:tracePt t="39544" x="2882900" y="8183563"/>
          <p14:tracePt t="39551" x="2806700" y="8183563"/>
          <p14:tracePt t="39559" x="2728913" y="8183563"/>
          <p14:tracePt t="39567" x="2709863" y="8183563"/>
          <p14:tracePt t="39575" x="2651125" y="8183563"/>
          <p14:tracePt t="39584" x="2632075" y="8183563"/>
          <p14:tracePt t="39593" x="2593975" y="8183563"/>
          <p14:tracePt t="39599" x="2573338" y="8183563"/>
          <p14:tracePt t="39608" x="2535238" y="8183563"/>
          <p14:tracePt t="39615" x="2516188" y="8183563"/>
          <p14:tracePt t="39623" x="2497138" y="8164513"/>
          <p14:tracePt t="39631" x="2476500" y="8164513"/>
          <p14:tracePt t="39639" x="2457450" y="8145463"/>
          <p14:tracePt t="39660" x="2438400" y="8145463"/>
          <p14:tracePt t="39713" x="2438400" y="8124825"/>
          <p14:tracePt t="39745" x="2457450" y="8124825"/>
          <p14:tracePt t="39760" x="2476500" y="8124825"/>
          <p14:tracePt t="39773" x="2497138" y="8124825"/>
          <p14:tracePt t="39784" x="2516188" y="8124825"/>
          <p14:tracePt t="39791" x="2554288" y="8124825"/>
          <p14:tracePt t="39807" x="2573338" y="8124825"/>
          <p14:tracePt t="39832" x="2593975" y="8124825"/>
          <p14:tracePt t="39841" x="2613025" y="8124825"/>
          <p14:tracePt t="39847" x="2632075" y="8124825"/>
          <p14:tracePt t="39858" x="2651125" y="8124825"/>
          <p14:tracePt t="39864" x="2670175" y="8124825"/>
          <p14:tracePt t="39873" x="2709863" y="8124825"/>
          <p14:tracePt t="39881" x="2747963" y="8124825"/>
          <p14:tracePt t="39887" x="2825750" y="8124825"/>
          <p14:tracePt t="39895" x="2844800" y="8124825"/>
          <p14:tracePt t="39903" x="2922588" y="8124825"/>
          <p14:tracePt t="39911" x="2979738" y="8124825"/>
          <p14:tracePt t="39919" x="3038475" y="8164513"/>
          <p14:tracePt t="39927" x="3057525" y="8164513"/>
          <p14:tracePt t="39935" x="3097213" y="8164513"/>
          <p14:tracePt t="39943" x="3116263" y="8183563"/>
          <p14:tracePt t="39951" x="3135313" y="8183563"/>
          <p14:tracePt t="39959" x="3173413" y="8183563"/>
          <p14:tracePt t="39967" x="3192463" y="8183563"/>
          <p14:tracePt t="39975" x="3213100" y="8183563"/>
          <p14:tracePt t="40000" x="3213100" y="8202613"/>
          <p14:tracePt t="40010" x="3232150" y="8202613"/>
          <p14:tracePt t="40089" x="3251200" y="8202613"/>
          <p14:tracePt t="40105" x="3270250" y="8202613"/>
          <p14:tracePt t="40115" x="3289300" y="8221663"/>
          <p14:tracePt t="40119" x="3328988" y="8221663"/>
          <p14:tracePt t="40127" x="3348038" y="8221663"/>
          <p14:tracePt t="40136" x="3367088" y="8221663"/>
          <p14:tracePt t="40143" x="3406775" y="8221663"/>
          <p14:tracePt t="40151" x="3425825" y="8221663"/>
          <p14:tracePt t="40159" x="3482975" y="8242300"/>
          <p14:tracePt t="40167" x="3503613" y="8242300"/>
          <p14:tracePt t="40175" x="3579813" y="8280400"/>
          <p14:tracePt t="40183" x="3598863" y="8280400"/>
          <p14:tracePt t="40192" x="3619500" y="8280400"/>
          <p14:tracePt t="40199" x="3676650" y="8280400"/>
          <p14:tracePt t="40207" x="3695700" y="8280400"/>
          <p14:tracePt t="40216" x="3716338" y="8299450"/>
          <p14:tracePt t="40226" x="3735388" y="8299450"/>
          <p14:tracePt t="40231" x="3754438" y="8299450"/>
          <p14:tracePt t="40239" x="3773488" y="8299450"/>
          <p14:tracePt t="40247" x="3792538" y="8299450"/>
          <p14:tracePt t="40256" x="3832225" y="8299450"/>
          <p14:tracePt t="40271" x="3851275" y="8299450"/>
          <p14:tracePt t="40281" x="3870325" y="8299450"/>
          <p14:tracePt t="40287" x="3889375" y="8299450"/>
          <p14:tracePt t="40295" x="3910013" y="8299450"/>
          <p14:tracePt t="40319" x="3929063" y="8299450"/>
          <p14:tracePt t="40336" x="3948113" y="8299450"/>
          <p14:tracePt t="40351" x="3986213" y="8299450"/>
          <p14:tracePt t="40367" x="4005263" y="8299450"/>
          <p14:tracePt t="40375" x="4025900" y="8299450"/>
          <p14:tracePt t="40384" x="4044950" y="8299450"/>
          <p14:tracePt t="40399" x="4064000" y="8299450"/>
          <p14:tracePt t="40416" x="4083050" y="8299450"/>
          <p14:tracePt t="40424" x="4102100" y="8299450"/>
          <p14:tracePt t="40431" x="4141788" y="8299450"/>
          <p14:tracePt t="40440" x="4160838" y="8299450"/>
          <p14:tracePt t="40447" x="4179888" y="8299450"/>
          <p14:tracePt t="40472" x="4198938" y="8299450"/>
          <p14:tracePt t="40489" x="4219575" y="8299450"/>
          <p14:tracePt t="40529" x="4238625" y="8299450"/>
          <p14:tracePt t="40696" x="4257675" y="8299450"/>
          <p14:tracePt t="40712" x="4276725" y="8299450"/>
          <p14:tracePt t="40722" x="4316413" y="8299450"/>
          <p14:tracePt t="40727" x="4335463" y="8299450"/>
          <p14:tracePt t="40735" x="4354513" y="8299450"/>
          <p14:tracePt t="40743" x="4373563" y="8299450"/>
          <p14:tracePt t="40751" x="4411663" y="8299450"/>
          <p14:tracePt t="40759" x="4470400" y="8299450"/>
          <p14:tracePt t="40768" x="4489450" y="8299450"/>
          <p14:tracePt t="40776" x="4567238" y="8299450"/>
          <p14:tracePt t="40784" x="4645025" y="8299450"/>
          <p14:tracePt t="40793" x="4664075" y="8299450"/>
          <p14:tracePt t="40799" x="4779963" y="8299450"/>
          <p14:tracePt t="40808" x="4799013" y="8299450"/>
          <p14:tracePt t="40815" x="4876800" y="8299450"/>
          <p14:tracePt t="40824" x="4895850" y="8299450"/>
          <p14:tracePt t="40832" x="4973638" y="8299450"/>
          <p14:tracePt t="40844" x="4992688" y="8299450"/>
          <p14:tracePt t="40847" x="5070475" y="8299450"/>
          <p14:tracePt t="40856" x="5186363" y="8299450"/>
          <p14:tracePt t="40863" x="5205413" y="8299450"/>
          <p14:tracePt t="40871" x="5283200" y="8299450"/>
          <p14:tracePt t="40880" x="5321300" y="8299450"/>
          <p14:tracePt t="40887" x="5399088" y="8299450"/>
          <p14:tracePt t="40912" x="5554663" y="8299450"/>
          <p14:tracePt t="40919" x="5573713" y="8299450"/>
          <p14:tracePt t="40927" x="5630863" y="8280400"/>
          <p14:tracePt t="40935" x="5651500" y="8280400"/>
          <p14:tracePt t="40943" x="5670550" y="8280400"/>
          <p14:tracePt t="40952" x="5689600" y="8280400"/>
          <p14:tracePt t="40959" x="5708650" y="8280400"/>
          <p14:tracePt t="40967" x="5727700" y="8280400"/>
          <p14:tracePt t="40975" x="5748338" y="8280400"/>
          <p14:tracePt t="40983" x="5786438" y="8280400"/>
          <p14:tracePt t="40991" x="5805488" y="8280400"/>
          <p14:tracePt t="41000" x="5824538" y="8280400"/>
          <p14:tracePt t="41007" x="5845175" y="8280400"/>
          <p14:tracePt t="41015" x="5864225" y="8261350"/>
          <p14:tracePt t="41027" x="5883275" y="8261350"/>
          <p14:tracePt t="41031" x="5942013" y="8261350"/>
          <p14:tracePt t="41040" x="5961063" y="8261350"/>
          <p14:tracePt t="41049" x="5980113" y="8261350"/>
          <p14:tracePt t="41056" x="5999163" y="8261350"/>
          <p14:tracePt t="41063" x="5999163" y="8242300"/>
          <p14:tracePt t="41096" x="6018213" y="8242300"/>
          <p14:tracePt t="41129" x="6037263" y="8242300"/>
          <p14:tracePt t="41137" x="6057900" y="8242300"/>
          <p14:tracePt t="41160" x="6096000" y="8242300"/>
          <p14:tracePt t="41176" x="6115050" y="8242300"/>
          <p14:tracePt t="41192" x="6134100" y="8242300"/>
          <p14:tracePt t="41219" x="6154738" y="8242300"/>
          <p14:tracePt t="41224" x="6173788" y="8242300"/>
          <p14:tracePt t="41243" x="6230938" y="8242300"/>
          <p14:tracePt t="41248" x="6251575" y="8242300"/>
          <p14:tracePt t="41258" x="6289675" y="8242300"/>
          <p14:tracePt t="41265" x="6348413" y="8242300"/>
          <p14:tracePt t="41272" x="6424613" y="8242300"/>
          <p14:tracePt t="41280" x="6483350" y="8242300"/>
          <p14:tracePt t="41290" x="6599238" y="8242300"/>
          <p14:tracePt t="41295" x="6696075" y="8242300"/>
          <p14:tracePt t="41303" x="6734175" y="8242300"/>
          <p14:tracePt t="41311" x="6792913" y="8242300"/>
          <p14:tracePt t="41319" x="6831013" y="8242300"/>
          <p14:tracePt t="41327" x="6870700" y="8242300"/>
          <p14:tracePt t="41335" x="6889750" y="8242300"/>
          <p14:tracePt t="41343" x="6908800" y="8242300"/>
          <p14:tracePt t="41351" x="6927850" y="8242300"/>
          <p14:tracePt t="41359" x="6967538" y="8242300"/>
          <p14:tracePt t="41376" x="6986588" y="8242300"/>
          <p14:tracePt t="41383" x="7005638" y="8242300"/>
          <p14:tracePt t="41391" x="7024688" y="8242300"/>
          <p14:tracePt t="41409" x="7043738" y="8242300"/>
          <p14:tracePt t="41441" x="7064375" y="8242300"/>
          <p14:tracePt t="41448" x="7083425" y="8242300"/>
          <p14:tracePt t="41465" x="7121525" y="8242300"/>
          <p14:tracePt t="41480" x="7140575" y="8242300"/>
          <p14:tracePt t="41496" x="7161213" y="8242300"/>
          <p14:tracePt t="41528" x="7180263" y="8242300"/>
          <p14:tracePt t="42369" x="7161213" y="8242300"/>
          <p14:tracePt t="42394" x="7140575" y="8242300"/>
          <p14:tracePt t="42401" x="7140575" y="8261350"/>
          <p14:tracePt t="42408" x="7140575" y="8299450"/>
          <p14:tracePt t="42415" x="7140575" y="8318500"/>
          <p14:tracePt t="42424" x="7102475" y="8339138"/>
          <p14:tracePt t="42431" x="7083425" y="8358188"/>
          <p14:tracePt t="42439" x="7064375" y="8377238"/>
          <p14:tracePt t="42447" x="6986588" y="8396288"/>
          <p14:tracePt t="42456" x="6946900" y="8396288"/>
          <p14:tracePt t="42463" x="6927850" y="8396288"/>
          <p14:tracePt t="42633" x="7043738" y="8396288"/>
          <p14:tracePt t="42641" x="7121525" y="8396288"/>
          <p14:tracePt t="42648" x="7277100" y="8358188"/>
          <p14:tracePt t="42659" x="7450138" y="8339138"/>
          <p14:tracePt t="42663" x="7856538" y="8299450"/>
          <p14:tracePt t="42672" x="7974013" y="8299450"/>
          <p14:tracePt t="42680" x="8166100" y="8299450"/>
          <p14:tracePt t="42687" x="8262938" y="8299450"/>
          <p14:tracePt t="42695" x="8302625" y="8299450"/>
          <p14:tracePt t="42705" x="8321675" y="8299450"/>
          <p14:tracePt t="42711" x="8359775" y="8261350"/>
          <p14:tracePt t="42721" x="8380413" y="8261350"/>
          <p14:tracePt t="42727" x="8399463" y="8261350"/>
          <p14:tracePt t="42735" x="8418513" y="8261350"/>
          <p14:tracePt t="42744" x="8437563" y="8261350"/>
          <p14:tracePt t="42753" x="8496300" y="8280400"/>
          <p14:tracePt t="42759" x="8534400" y="8280400"/>
          <p14:tracePt t="42767" x="8631238" y="8299450"/>
          <p14:tracePt t="42775" x="8747125" y="8339138"/>
          <p14:tracePt t="42784" x="8786813" y="8339138"/>
          <p14:tracePt t="42796" x="8902700" y="8339138"/>
          <p14:tracePt t="42799" x="8999538" y="8358188"/>
          <p14:tracePt t="42807" x="9115425" y="8396288"/>
          <p14:tracePt t="42815" x="9153525" y="8396288"/>
          <p14:tracePt t="42824" x="9250363" y="8396288"/>
          <p14:tracePt t="42831" x="9269413" y="8396288"/>
          <p14:tracePt t="42840" x="9347200" y="8396288"/>
          <p14:tracePt t="42847" x="9385300" y="8396288"/>
          <p14:tracePt t="42857" x="9405938" y="8396288"/>
          <p14:tracePt t="42929" x="9405938" y="8415338"/>
          <p14:tracePt t="42960" x="9405938" y="8434388"/>
          <p14:tracePt t="42969" x="9424988" y="8455025"/>
          <p14:tracePt t="42987" x="9463088" y="8455025"/>
          <p14:tracePt t="43000" x="9482138" y="8474075"/>
          <p14:tracePt t="43016" x="9502775" y="8474075"/>
          <p14:tracePt t="43032" x="9521825" y="8474075"/>
          <p14:tracePt t="43043" x="9540875" y="8474075"/>
          <p14:tracePt t="43058" x="9559925" y="8474075"/>
          <p14:tracePt t="43066" x="9578975" y="8493125"/>
          <p14:tracePt t="43072" x="9618663" y="8493125"/>
          <p14:tracePt t="43080" x="9637713" y="8493125"/>
          <p14:tracePt t="43093" x="9656763" y="8493125"/>
          <p14:tracePt t="43096" x="9696450" y="8493125"/>
          <p14:tracePt t="43103" x="9753600" y="8531225"/>
          <p14:tracePt t="43111" x="9831388" y="8531225"/>
          <p14:tracePt t="43119" x="9888538" y="8531225"/>
          <p14:tracePt t="43127" x="9909175" y="8531225"/>
          <p14:tracePt t="43135" x="9985375" y="8551863"/>
          <p14:tracePt t="43143" x="10006013" y="8551863"/>
          <p14:tracePt t="43151" x="10044113" y="8551863"/>
          <p14:tracePt t="43159" x="10102850" y="8551863"/>
          <p14:tracePt t="43167" x="10121900" y="8551863"/>
          <p14:tracePt t="43175" x="10140950" y="8551863"/>
          <p14:tracePt t="43184" x="10160000" y="8551863"/>
          <p14:tracePt t="43192" x="10198100" y="8551863"/>
          <p14:tracePt t="43199" x="10218738" y="8551863"/>
          <p14:tracePt t="43215" x="10237788" y="8551863"/>
          <p14:tracePt t="43232" x="10256838" y="8551863"/>
          <p14:tracePt t="43240" x="10275888" y="8551863"/>
          <p14:tracePt t="43247" x="10334625" y="8531225"/>
          <p14:tracePt t="43257" x="10353675" y="8531225"/>
          <p14:tracePt t="43263" x="10372725" y="8493125"/>
          <p14:tracePt t="43272" x="10372725" y="8474075"/>
          <p14:tracePt t="43279" x="10412413" y="8474075"/>
          <p14:tracePt t="43287" x="10469563" y="8474075"/>
          <p14:tracePt t="43295" x="10469563" y="8455025"/>
          <p14:tracePt t="43303" x="10509250" y="8455025"/>
          <p14:tracePt t="43311" x="10528300" y="8434388"/>
          <p14:tracePt t="43328" x="10566400" y="8434388"/>
          <p14:tracePt t="43335" x="10585450" y="8415338"/>
          <p14:tracePt t="43343" x="10604500" y="8415338"/>
          <p14:tracePt t="43351" x="10625138" y="8415338"/>
          <p14:tracePt t="43359" x="10625138" y="8396288"/>
          <p14:tracePt t="43367" x="10644188" y="8396288"/>
          <p14:tracePt t="43375" x="10663238" y="8377238"/>
          <p14:tracePt t="43384" x="10682288" y="8377238"/>
          <p14:tracePt t="43392" x="10682288" y="8339138"/>
          <p14:tracePt t="43399" x="10701338" y="8318500"/>
          <p14:tracePt t="43407" x="10741025" y="8299450"/>
          <p14:tracePt t="43415" x="10779125" y="8280400"/>
          <p14:tracePt t="43423" x="10798175" y="8261350"/>
          <p14:tracePt t="43431" x="10818813" y="8242300"/>
          <p14:tracePt t="43442" x="10856913" y="8242300"/>
          <p14:tracePt t="43447" x="10895013" y="8242300"/>
          <p14:tracePt t="43455" x="10915650" y="8242300"/>
          <p14:tracePt t="43463" x="10915650" y="8221663"/>
          <p14:tracePt t="43471" x="10934700" y="8221663"/>
          <p14:tracePt t="43585" x="10953750" y="8221663"/>
          <p14:tracePt t="43602" x="10972800" y="8221663"/>
          <p14:tracePt t="43615" x="11010900" y="8221663"/>
          <p14:tracePt t="43625" x="11031538" y="8221663"/>
          <p14:tracePt t="43644" x="11069638" y="8221663"/>
          <p14:tracePt t="43647" x="11088688" y="8221663"/>
          <p14:tracePt t="43658" x="11107738" y="8221663"/>
          <p14:tracePt t="43667" x="11147425" y="8221663"/>
          <p14:tracePt t="43671" x="11166475" y="8221663"/>
          <p14:tracePt t="43692" x="11185525" y="8221663"/>
          <p14:tracePt t="43697" x="11204575" y="8221663"/>
          <p14:tracePt t="43761" x="11225213" y="8242300"/>
          <p14:tracePt t="43787" x="11244263" y="8242300"/>
          <p14:tracePt t="43801" x="11263313" y="8261350"/>
          <p14:tracePt t="43812" x="11301413" y="8261350"/>
          <p14:tracePt t="43823" x="11322050" y="8280400"/>
          <p14:tracePt t="43831" x="11341100" y="8280400"/>
          <p14:tracePt t="43847" x="11360150" y="8280400"/>
          <p14:tracePt t="43858" x="11379200" y="8280400"/>
          <p14:tracePt t="43873" x="11379200" y="8299450"/>
          <p14:tracePt t="43880" x="11398250" y="8299450"/>
          <p14:tracePt t="43897" x="11456988" y="8299450"/>
          <p14:tracePt t="43903" x="11476038" y="8318500"/>
          <p14:tracePt t="43911" x="11495088" y="8318500"/>
          <p14:tracePt t="43919" x="11514138" y="8318500"/>
          <p14:tracePt t="43927" x="11534775" y="8318500"/>
          <p14:tracePt t="43935" x="11553825" y="8318500"/>
          <p14:tracePt t="43943" x="11572875" y="8318500"/>
          <p14:tracePt t="43951" x="11591925" y="8318500"/>
          <p14:tracePt t="43985" x="11631613" y="8318500"/>
          <p14:tracePt t="44017" x="11650663" y="8318500"/>
          <p14:tracePt t="44153" x="11650663" y="8339138"/>
          <p14:tracePt t="44169" x="11669713" y="8339138"/>
          <p14:tracePt t="44209" x="11688763" y="8339138"/>
          <p14:tracePt t="44217" x="11688763" y="8377238"/>
          <p14:tracePt t="44235" x="11707813" y="8377238"/>
          <p14:tracePt t="44247" x="11728450" y="8377238"/>
          <p14:tracePt t="44264" x="11747500" y="8377238"/>
          <p14:tracePt t="44274" x="11785600" y="8377238"/>
          <p14:tracePt t="44280" x="11804650" y="8377238"/>
          <p14:tracePt t="44292" x="11844338" y="8377238"/>
          <p14:tracePt t="44296" x="11863388" y="8377238"/>
          <p14:tracePt t="44304" x="11882438" y="8377238"/>
          <p14:tracePt t="44314" x="11920538" y="8377238"/>
          <p14:tracePt t="44319" x="11979275" y="8377238"/>
          <p14:tracePt t="44328" x="12038013" y="8377238"/>
          <p14:tracePt t="44335" x="12057063" y="8377238"/>
          <p14:tracePt t="44343" x="12114213" y="8377238"/>
          <p14:tracePt t="44351" x="12134850" y="8377238"/>
          <p14:tracePt t="44359" x="12211050" y="8377238"/>
          <p14:tracePt t="44367" x="12230100" y="8377238"/>
          <p14:tracePt t="44375" x="12288838" y="8377238"/>
          <p14:tracePt t="44384" x="12404725" y="8377238"/>
          <p14:tracePt t="44392" x="12463463" y="8377238"/>
          <p14:tracePt t="44400" x="12541250" y="8377238"/>
          <p14:tracePt t="44409" x="12598400" y="8377238"/>
          <p14:tracePt t="44416" x="12636500" y="8377238"/>
          <p14:tracePt t="44425" x="12695238" y="8377238"/>
          <p14:tracePt t="44433" x="12753975" y="8377238"/>
          <p14:tracePt t="44439" x="12773025" y="8377238"/>
          <p14:tracePt t="44448" x="12811125" y="8377238"/>
          <p14:tracePt t="44456" x="12830175" y="8358188"/>
          <p14:tracePt t="44473" x="12850813" y="8358188"/>
          <p14:tracePt t="44593" x="12888913" y="8358188"/>
          <p14:tracePt t="44607" x="12907963" y="8339138"/>
          <p14:tracePt t="44616" x="12927013" y="8339138"/>
          <p14:tracePt t="44624" x="12947650" y="8339138"/>
          <p14:tracePt t="44631" x="12966700" y="8339138"/>
          <p14:tracePt t="44642" x="13023850" y="8318500"/>
          <p14:tracePt t="44649" x="13044488" y="8318500"/>
          <p14:tracePt t="44659" x="13082588" y="8318500"/>
          <p14:tracePt t="44667" x="13101638" y="8318500"/>
          <p14:tracePt t="44671" x="13120688" y="8299450"/>
          <p14:tracePt t="44679" x="13160375" y="8299450"/>
          <p14:tracePt t="44688" x="13179425" y="8299450"/>
          <p14:tracePt t="44695" x="13198475" y="8299450"/>
          <p14:tracePt t="44704" x="13217525" y="8280400"/>
          <p14:tracePt t="44711" x="13236575" y="8280400"/>
          <p14:tracePt t="44719" x="13236575" y="8261350"/>
          <p14:tracePt t="44727" x="13257213" y="8261350"/>
          <p14:tracePt t="44735" x="13276263" y="8261350"/>
          <p14:tracePt t="44743" x="13295313" y="8261350"/>
          <p14:tracePt t="44751" x="13333413" y="8261350"/>
          <p14:tracePt t="44759" x="13354050" y="8261350"/>
          <p14:tracePt t="44767" x="13373100" y="8261350"/>
          <p14:tracePt t="44784" x="13392150" y="8261350"/>
          <p14:tracePt t="44792" x="13411200" y="8261350"/>
          <p14:tracePt t="44800" x="13430250" y="8261350"/>
          <p14:tracePt t="44808" x="13450888" y="8261350"/>
          <p14:tracePt t="44825" x="13488988" y="8261350"/>
          <p14:tracePt t="44832" x="13508038" y="8261350"/>
          <p14:tracePt t="44839" x="13527088" y="8261350"/>
          <p14:tracePt t="44857" x="13546138" y="8261350"/>
          <p14:tracePt t="44864" x="13566775" y="8261350"/>
          <p14:tracePt t="44882" x="13585825" y="8261350"/>
          <p14:tracePt t="44896" x="13642975" y="8261350"/>
          <p14:tracePt t="44904" x="13663613" y="8261350"/>
          <p14:tracePt t="44911" x="13682663" y="8261350"/>
          <p14:tracePt t="44919" x="13701713" y="8261350"/>
          <p14:tracePt t="44927" x="13720763" y="8261350"/>
          <p14:tracePt t="44935" x="13739813" y="8261350"/>
          <p14:tracePt t="44943" x="13760450" y="8261350"/>
          <p14:tracePt t="44951" x="13798550" y="8261350"/>
          <p14:tracePt t="44959" x="13817600" y="8261350"/>
          <p14:tracePt t="44967" x="13857288" y="8261350"/>
          <p14:tracePt t="44975" x="13876338" y="8261350"/>
          <p14:tracePt t="44983" x="13895388" y="8261350"/>
          <p14:tracePt t="44991" x="13914438" y="8261350"/>
          <p14:tracePt t="45000" x="13973175" y="8261350"/>
          <p14:tracePt t="45007" x="13992225" y="8261350"/>
          <p14:tracePt t="45016" x="14030325" y="8261350"/>
          <p14:tracePt t="45024" x="14089063" y="8261350"/>
          <p14:tracePt t="45031" x="14108113" y="8261350"/>
          <p14:tracePt t="45040" x="14127163" y="8261350"/>
          <p14:tracePt t="45047" x="14146213" y="8261350"/>
          <p14:tracePt t="45055" x="14185900" y="8261350"/>
          <p14:tracePt t="45505" x="14204950" y="8261350"/>
          <p14:tracePt t="45520" x="14224000" y="8261350"/>
          <p14:tracePt t="45536" x="14243050" y="8261350"/>
          <p14:tracePt t="45544" x="14263688" y="8280400"/>
          <p14:tracePt t="45552" x="14282738" y="8280400"/>
          <p14:tracePt t="45559" x="14301788" y="8280400"/>
          <p14:tracePt t="45567" x="14339888" y="8280400"/>
          <p14:tracePt t="45575" x="14358938" y="8280400"/>
          <p14:tracePt t="45593" x="14379575" y="8280400"/>
          <p14:tracePt t="45618" x="14398625" y="8280400"/>
          <p14:tracePt t="45632" x="14417675" y="8280400"/>
          <p14:tracePt t="45642" x="14436725" y="8280400"/>
          <p14:tracePt t="45647" x="14455775" y="8280400"/>
          <p14:tracePt t="45656" x="14495463" y="8280400"/>
          <p14:tracePt t="45664" x="14533563" y="8280400"/>
          <p14:tracePt t="45672" x="14552613" y="8280400"/>
          <p14:tracePt t="45680" x="14630400" y="8280400"/>
          <p14:tracePt t="45687" x="14649450" y="8280400"/>
          <p14:tracePt t="45696" x="14746288" y="8280400"/>
          <p14:tracePt t="45705" x="14765338" y="8280400"/>
          <p14:tracePt t="45712" x="14882813" y="8280400"/>
          <p14:tracePt t="45719" x="14920913" y="8280400"/>
          <p14:tracePt t="45727" x="15036800" y="8280400"/>
          <p14:tracePt t="45736" x="15192375" y="8280400"/>
          <p14:tracePt t="45744" x="15249525" y="8280400"/>
          <p14:tracePt t="45753" x="15405100" y="8280400"/>
          <p14:tracePt t="45761" x="15443200" y="8280400"/>
          <p14:tracePt t="45767" x="15559088" y="8280400"/>
          <p14:tracePt t="45775" x="15578138" y="8280400"/>
          <p14:tracePt t="45784" x="15695613" y="8280400"/>
          <p14:tracePt t="45792" x="15733713" y="8280400"/>
          <p14:tracePt t="45799" x="15752763" y="8280400"/>
          <p14:tracePt t="45808" x="15811500" y="8280400"/>
          <p14:tracePt t="46067" x="15830550" y="8280400"/>
          <p14:tracePt t="46081" x="15849600" y="8280400"/>
          <p14:tracePt t="46097" x="15868650" y="8280400"/>
          <p14:tracePt t="46105" x="15889288" y="8280400"/>
          <p14:tracePt t="46112" x="15927388" y="8280400"/>
          <p14:tracePt t="46122" x="15946438" y="8280400"/>
          <p14:tracePt t="46128" x="15965488" y="8280400"/>
          <p14:tracePt t="46136" x="15984538" y="8280400"/>
          <p14:tracePt t="46144" x="16024225" y="8280400"/>
          <p14:tracePt t="46153" x="16081375" y="8280400"/>
          <p14:tracePt t="46162" x="16121063" y="8280400"/>
          <p14:tracePt t="46170" x="16236950" y="8280400"/>
          <p14:tracePt t="46175" x="16352838" y="8280400"/>
          <p14:tracePt t="46183" x="16449675" y="8280400"/>
          <p14:tracePt t="46192" x="16565563" y="8280400"/>
          <p14:tracePt t="46199" x="16605250" y="8280400"/>
          <p14:tracePt t="46208" x="16721138" y="8261350"/>
          <p14:tracePt t="46216" x="16778288" y="8242300"/>
          <p14:tracePt t="46225" x="16894175" y="8242300"/>
          <p14:tracePt t="46232" x="16952913" y="8242300"/>
          <p14:tracePt t="46240" x="17030700" y="8242300"/>
          <p14:tracePt t="46247" x="17108488" y="8242300"/>
          <p14:tracePt t="46255" x="17127538" y="8242300"/>
          <p14:tracePt t="46263" x="17184688" y="8242300"/>
          <p14:tracePt t="46280" x="17203738" y="8242300"/>
          <p14:tracePt t="46409" x="17184688" y="8242300"/>
          <p14:tracePt t="46418" x="17146588" y="8242300"/>
          <p14:tracePt t="46425" x="17127538" y="8242300"/>
          <p14:tracePt t="46435" x="17087850" y="8242300"/>
          <p14:tracePt t="46442" x="17068800" y="8242300"/>
          <p14:tracePt t="46447" x="17011650" y="8242300"/>
          <p14:tracePt t="46457" x="16991013" y="8242300"/>
          <p14:tracePt t="46464" x="16971963" y="8242300"/>
          <p14:tracePt t="46473" x="16952913" y="8242300"/>
          <p14:tracePt t="46482" x="16894175" y="8242300"/>
          <p14:tracePt t="46487" x="16856075" y="8242300"/>
          <p14:tracePt t="46495" x="16778288" y="8242300"/>
          <p14:tracePt t="46503" x="16643350" y="8280400"/>
          <p14:tracePt t="46512" x="16565563" y="8280400"/>
          <p14:tracePt t="46521" x="16295688" y="8280400"/>
          <p14:tracePt t="46528" x="16178213" y="8280400"/>
          <p14:tracePt t="46535" x="15811500" y="8280400"/>
          <p14:tracePt t="46543" x="15655925" y="8280400"/>
          <p14:tracePt t="46551" x="15192375" y="8280400"/>
          <p14:tracePt t="46559" x="14785975" y="8280400"/>
          <p14:tracePt t="46567" x="14611350" y="8280400"/>
          <p14:tracePt t="46575" x="14301788" y="8280400"/>
          <p14:tracePt t="46583" x="14185900" y="8280400"/>
          <p14:tracePt t="46591" x="13952538" y="8280400"/>
          <p14:tracePt t="46599" x="13836650" y="8280400"/>
          <p14:tracePt t="46609" x="13642975" y="8261350"/>
          <p14:tracePt t="46616" x="13566775" y="8261350"/>
          <p14:tracePt t="46626" x="13314363" y="8221663"/>
          <p14:tracePt t="46632" x="12985750" y="8145463"/>
          <p14:tracePt t="46641" x="12869863" y="8145463"/>
          <p14:tracePt t="46647" x="12598400" y="8086725"/>
          <p14:tracePt t="46655" x="12423775" y="8086725"/>
          <p14:tracePt t="46663" x="11979275" y="8086725"/>
          <p14:tracePt t="46671" x="11804650" y="8086725"/>
          <p14:tracePt t="46679" x="11360150" y="8086725"/>
          <p14:tracePt t="46688" x="10934700" y="8086725"/>
          <p14:tracePt t="46695" x="10818813" y="8086725"/>
          <p14:tracePt t="46704" x="10547350" y="8086725"/>
          <p14:tracePt t="46712" x="10431463" y="8086725"/>
          <p14:tracePt t="46719" x="10198100" y="8086725"/>
          <p14:tracePt t="46727" x="10102850" y="8086725"/>
          <p14:tracePt t="46736" x="9909175" y="8086725"/>
          <p14:tracePt t="46744" x="9791700" y="8086725"/>
          <p14:tracePt t="46752" x="9559925" y="8086725"/>
          <p14:tracePt t="46760" x="9193213" y="8086725"/>
          <p14:tracePt t="46767" x="9075738" y="8086725"/>
          <p14:tracePt t="46775" x="8728075" y="8086725"/>
          <p14:tracePt t="46783" x="8515350" y="8086725"/>
          <p14:tracePt t="46792" x="8147050" y="8086725"/>
          <p14:tracePt t="46801" x="7993063" y="8086725"/>
          <p14:tracePt t="46812" x="7624763" y="8145463"/>
          <p14:tracePt t="46816" x="7296150" y="8183563"/>
          <p14:tracePt t="46825" x="7180263" y="8202613"/>
          <p14:tracePt t="46833" x="6908800" y="8242300"/>
          <p14:tracePt t="46840" x="6831013" y="8242300"/>
          <p14:tracePt t="46847" x="6677025" y="8280400"/>
          <p14:tracePt t="46855" x="6618288" y="8299450"/>
          <p14:tracePt t="46863" x="6502400" y="8339138"/>
          <p14:tracePt t="46871" x="6443663" y="8339138"/>
          <p14:tracePt t="46879" x="6367463" y="8339138"/>
          <p14:tracePt t="46887" x="6308725" y="8358188"/>
          <p14:tracePt t="46895" x="6289675" y="8358188"/>
          <p14:tracePt t="46907" x="6230938" y="8358188"/>
          <p14:tracePt t="46911" x="6192838" y="8377238"/>
          <p14:tracePt t="46919" x="6096000" y="8377238"/>
          <p14:tracePt t="46927" x="6057900" y="8377238"/>
          <p14:tracePt t="46936" x="5921375" y="8415338"/>
          <p14:tracePt t="46943" x="5805488" y="8415338"/>
          <p14:tracePt t="46951" x="5767388" y="8434388"/>
          <p14:tracePt t="46959" x="5573713" y="8434388"/>
          <p14:tracePt t="46967" x="5476875" y="8474075"/>
          <p14:tracePt t="46976" x="5321300" y="8493125"/>
          <p14:tracePt t="46984" x="5245100" y="8531225"/>
          <p14:tracePt t="46991" x="5032375" y="8531225"/>
          <p14:tracePt t="46999" x="4992688" y="8551863"/>
          <p14:tracePt t="47008" x="4818063" y="8589963"/>
          <p14:tracePt t="47016" x="4702175" y="8609013"/>
          <p14:tracePt t="47024" x="4625975" y="8609013"/>
          <p14:tracePt t="47031" x="4508500" y="8647113"/>
          <p14:tracePt t="47040" x="4451350" y="8647113"/>
          <p14:tracePt t="47047" x="4373563" y="8667750"/>
          <p14:tracePt t="47056" x="4316413" y="8667750"/>
          <p14:tracePt t="47063" x="4198938" y="8705850"/>
          <p14:tracePt t="47073" x="4083050" y="8705850"/>
          <p14:tracePt t="47080" x="4064000" y="8724900"/>
          <p14:tracePt t="47088" x="3967163" y="8724900"/>
          <p14:tracePt t="47095" x="3948113" y="8743950"/>
          <p14:tracePt t="47104" x="3832225" y="8743950"/>
          <p14:tracePt t="47111" x="3792538" y="8743950"/>
          <p14:tracePt t="47119" x="3735388" y="8783638"/>
          <p14:tracePt t="47127" x="3695700" y="8783638"/>
          <p14:tracePt t="47137" x="3638550" y="8783638"/>
          <p14:tracePt t="47143" x="3560763" y="8783638"/>
          <p14:tracePt t="47151" x="3541713" y="8783638"/>
          <p14:tracePt t="47160" x="3463925" y="8783638"/>
          <p14:tracePt t="47166" x="3406775" y="8783638"/>
          <p14:tracePt t="47175" x="3367088" y="8783638"/>
          <p14:tracePt t="47183" x="3309938" y="8783638"/>
          <p14:tracePt t="47191" x="3232150" y="8783638"/>
          <p14:tracePt t="47199" x="3154363" y="8783638"/>
          <p14:tracePt t="47208" x="3116263" y="8783638"/>
          <p14:tracePt t="47215" x="3076575" y="8783638"/>
          <p14:tracePt t="47225" x="3057525" y="8783638"/>
          <p14:tracePt t="47231" x="3038475" y="8783638"/>
          <p14:tracePt t="47243" x="3019425" y="8783638"/>
          <p14:tracePt t="47250" x="2979738" y="8783638"/>
          <p14:tracePt t="47255" x="2979738" y="8764588"/>
          <p14:tracePt t="47263" x="2960688" y="8764588"/>
          <p14:tracePt t="47272" x="2941638" y="8764588"/>
          <p14:tracePt t="47279" x="2922588" y="8764588"/>
          <p14:tracePt t="47289" x="2903538" y="8764588"/>
          <p14:tracePt t="47295" x="2882900" y="8764588"/>
          <p14:tracePt t="47303" x="2863850" y="8764588"/>
          <p14:tracePt t="47320" x="2825750" y="8764588"/>
          <p14:tracePt t="47327" x="2806700" y="8764588"/>
          <p14:tracePt t="47347" x="2786063" y="8764588"/>
          <p14:tracePt t="47370" x="2767013" y="8764588"/>
          <p14:tracePt t="48289" x="2786063" y="8764588"/>
          <p14:tracePt t="48321" x="2806700" y="8764588"/>
          <p14:tracePt t="48336" x="2844800" y="8764588"/>
          <p14:tracePt t="48352" x="2863850" y="8764588"/>
          <p14:tracePt t="48360" x="2882900" y="8764588"/>
          <p14:tracePt t="48369" x="2903538" y="8764588"/>
          <p14:tracePt t="48376" x="2941638" y="8764588"/>
          <p14:tracePt t="48383" x="3038475" y="8764588"/>
          <p14:tracePt t="48392" x="3076575" y="8764588"/>
          <p14:tracePt t="48399" x="3192463" y="8764588"/>
          <p14:tracePt t="48408" x="3251200" y="8764588"/>
          <p14:tracePt t="48415" x="3367088" y="8764588"/>
          <p14:tracePt t="48423" x="3444875" y="8764588"/>
          <p14:tracePt t="48431" x="3463925" y="8764588"/>
          <p14:tracePt t="48440" x="3541713" y="8764588"/>
          <p14:tracePt t="48447" x="3560763" y="8764588"/>
          <p14:tracePt t="48456" x="3619500" y="8764588"/>
          <p14:tracePt t="48464" x="3638550" y="8764588"/>
          <p14:tracePt t="48472" x="3657600" y="8764588"/>
          <p14:tracePt t="48479" x="3735388" y="8764588"/>
          <p14:tracePt t="48487" x="3754438" y="8764588"/>
          <p14:tracePt t="48495" x="3792538" y="8764588"/>
          <p14:tracePt t="48504" x="3851275" y="8764588"/>
          <p14:tracePt t="48512" x="3967163" y="8764588"/>
          <p14:tracePt t="48522" x="4005263" y="8764588"/>
          <p14:tracePt t="48527" x="4122738" y="8764588"/>
          <p14:tracePt t="48536" x="4160838" y="8764588"/>
          <p14:tracePt t="48543" x="4198938" y="8764588"/>
          <p14:tracePt t="48551" x="4219575" y="8764588"/>
          <p14:tracePt t="48559" x="4238625" y="8764588"/>
          <p14:tracePt t="48601" x="4257675" y="8764588"/>
          <p14:tracePt t="48617" x="4276725" y="8764588"/>
          <p14:tracePt t="48627" x="4316413" y="8764588"/>
          <p14:tracePt t="48631" x="4335463" y="8764588"/>
          <p14:tracePt t="48640" x="4373563" y="8764588"/>
          <p14:tracePt t="48647" x="4392613" y="8764588"/>
          <p14:tracePt t="48655" x="4451350" y="8783638"/>
          <p14:tracePt t="48663" x="4470400" y="8783638"/>
          <p14:tracePt t="48671" x="4508500" y="8783638"/>
          <p14:tracePt t="48679" x="4567238" y="8783638"/>
          <p14:tracePt t="48687" x="4586288" y="8783638"/>
          <p14:tracePt t="48695" x="4605338" y="8783638"/>
          <p14:tracePt t="48702" x="4625975" y="8783638"/>
          <p14:tracePt t="48711" x="4645025" y="8802688"/>
          <p14:tracePt t="48719" x="4683125" y="8802688"/>
          <p14:tracePt t="48727" x="4722813" y="8802688"/>
          <p14:tracePt t="48735" x="4799013" y="8821738"/>
          <p14:tracePt t="48743" x="4838700" y="8821738"/>
          <p14:tracePt t="48751" x="4895850" y="8821738"/>
          <p14:tracePt t="48759" x="4954588" y="8821738"/>
          <p14:tracePt t="48767" x="5011738" y="8821738"/>
          <p14:tracePt t="48775" x="5051425" y="8821738"/>
          <p14:tracePt t="48784" x="5129213" y="8821738"/>
          <p14:tracePt t="48794" x="5167313" y="8821738"/>
          <p14:tracePt t="48799" x="5205413" y="8821738"/>
          <p14:tracePt t="48809" x="5245100" y="8821738"/>
          <p14:tracePt t="48816" x="5302250" y="8821738"/>
          <p14:tracePt t="48823" x="5321300" y="8821738"/>
          <p14:tracePt t="48831" x="5341938" y="8821738"/>
          <p14:tracePt t="48840" x="5399088" y="8821738"/>
          <p14:tracePt t="48847" x="5418138" y="8821738"/>
          <p14:tracePt t="48857" x="5438775" y="8821738"/>
          <p14:tracePt t="48863" x="5476875" y="8821738"/>
          <p14:tracePt t="48872" x="5514975" y="8821738"/>
          <p14:tracePt t="48880" x="5535613" y="8821738"/>
          <p14:tracePt t="48887" x="5554663" y="8821738"/>
          <p14:tracePt t="48909" x="5592763" y="8821738"/>
          <p14:tracePt t="48914" x="5611813" y="8821738"/>
          <p14:tracePt t="48919" x="5630863" y="8821738"/>
          <p14:tracePt t="48935" x="5670550" y="8821738"/>
          <p14:tracePt t="48944" x="5689600" y="8821738"/>
          <p14:tracePt t="48952" x="5708650" y="8821738"/>
          <p14:tracePt t="48959" x="5727700" y="8821738"/>
          <p14:tracePt t="48967" x="5748338" y="8821738"/>
          <p14:tracePt t="48975" x="5767388" y="8821738"/>
          <p14:tracePt t="48983" x="5786438" y="8821738"/>
          <p14:tracePt t="48991" x="5824538" y="8821738"/>
          <p14:tracePt t="48999" x="5845175" y="8821738"/>
          <p14:tracePt t="49008" x="5864225" y="8821738"/>
          <p14:tracePt t="49015" x="5883275" y="8821738"/>
          <p14:tracePt t="49024" x="5921375" y="8821738"/>
          <p14:tracePt t="49031" x="5942013" y="8821738"/>
          <p14:tracePt t="49041" x="5980113" y="8821738"/>
          <p14:tracePt t="49047" x="5999163" y="8821738"/>
          <p14:tracePt t="49055" x="6037263" y="8821738"/>
          <p14:tracePt t="49063" x="6096000" y="8821738"/>
          <p14:tracePt t="49071" x="6115050" y="8821738"/>
          <p14:tracePt t="49079" x="6134100" y="8821738"/>
          <p14:tracePt t="49087" x="6154738" y="8821738"/>
          <p14:tracePt t="49096" x="6173788" y="8840788"/>
          <p14:tracePt t="49104" x="6230938" y="8840788"/>
          <p14:tracePt t="49111" x="6251575" y="8840788"/>
          <p14:tracePt t="49121" x="6270625" y="8840788"/>
          <p14:tracePt t="49127" x="6270625" y="8880475"/>
          <p14:tracePt t="49135" x="6289675" y="8880475"/>
          <p14:tracePt t="49143" x="6308725" y="8880475"/>
          <p14:tracePt t="49151" x="6327775" y="8880475"/>
          <p14:tracePt t="49159" x="6367463" y="8880475"/>
          <p14:tracePt t="49177" x="6386513" y="8880475"/>
          <p14:tracePt t="49202" x="6405563" y="8880475"/>
          <p14:tracePt t="49216" x="6424613" y="8899525"/>
          <p14:tracePt t="49231" x="6443663" y="8899525"/>
          <p14:tracePt t="49243" x="6464300" y="8899525"/>
          <p14:tracePt t="49247" x="6483350" y="8899525"/>
          <p14:tracePt t="49256" x="6502400" y="8899525"/>
          <p14:tracePt t="49273" x="6540500" y="8918575"/>
          <p14:tracePt t="49281" x="6561138" y="8918575"/>
          <p14:tracePt t="49287" x="6580188" y="8918575"/>
          <p14:tracePt t="49304" x="6599238" y="8918575"/>
          <p14:tracePt t="49311" x="6618288" y="8918575"/>
          <p14:tracePt t="49449" x="6637338" y="8918575"/>
          <p14:tracePt t="49474" x="6657975" y="8918575"/>
          <p14:tracePt t="49479" x="6696075" y="8918575"/>
          <p14:tracePt t="49487" x="6715125" y="8918575"/>
          <p14:tracePt t="49496" x="6734175" y="8918575"/>
          <p14:tracePt t="49503" x="6811963" y="8918575"/>
          <p14:tracePt t="49512" x="6850063" y="8918575"/>
          <p14:tracePt t="49519" x="6946900" y="8918575"/>
          <p14:tracePt t="49527" x="6986588" y="8918575"/>
          <p14:tracePt t="49536" x="7102475" y="8918575"/>
          <p14:tracePt t="49544" x="7161213" y="8918575"/>
          <p14:tracePt t="49552" x="7237413" y="8918575"/>
          <p14:tracePt t="49561" x="7277100" y="8918575"/>
          <p14:tracePt t="49570" x="7373938" y="8918575"/>
          <p14:tracePt t="49575" x="7412038" y="8918575"/>
          <p14:tracePt t="49583" x="7431088" y="8918575"/>
          <p14:tracePt t="49592" x="7470775" y="8918575"/>
          <p14:tracePt t="49665" x="7489825" y="8918575"/>
          <p14:tracePt t="49674" x="7508875" y="8918575"/>
          <p14:tracePt t="49694" x="7527925" y="8918575"/>
          <p14:tracePt t="49703" x="7546975" y="8918575"/>
          <p14:tracePt t="49711" x="7567613" y="8918575"/>
          <p14:tracePt t="49719" x="7586663" y="8918575"/>
          <p14:tracePt t="49727" x="7624763" y="8918575"/>
          <p14:tracePt t="49743" x="7643813" y="8918575"/>
          <p14:tracePt t="49751" x="7662863" y="8918575"/>
          <p14:tracePt t="49759" x="7683500" y="8918575"/>
          <p14:tracePt t="49767" x="7702550" y="8918575"/>
          <p14:tracePt t="49784" x="7721600" y="8918575"/>
          <p14:tracePt t="50104" x="7740650" y="8918575"/>
          <p14:tracePt t="50113" x="7780338" y="8918575"/>
          <p14:tracePt t="50120" x="7799388" y="8918575"/>
          <p14:tracePt t="50129" x="7818438" y="8918575"/>
          <p14:tracePt t="50135" x="7837488" y="8918575"/>
          <p14:tracePt t="50143" x="7856538" y="8918575"/>
          <p14:tracePt t="50152" x="7877175" y="8918575"/>
          <p14:tracePt t="50159" x="7934325" y="8880475"/>
          <p14:tracePt t="50168" x="7953375" y="8861425"/>
          <p14:tracePt t="50175" x="8031163" y="8861425"/>
          <p14:tracePt t="50184" x="8070850" y="8861425"/>
          <p14:tracePt t="50192" x="8128000" y="8840788"/>
          <p14:tracePt t="50199" x="8147050" y="8840788"/>
          <p14:tracePt t="50207" x="8224838" y="8821738"/>
          <p14:tracePt t="50215" x="8283575" y="8821738"/>
          <p14:tracePt t="50224" x="8302625" y="8821738"/>
          <p14:tracePt t="50231" x="8340725" y="8821738"/>
          <p14:tracePt t="50240" x="8359775" y="8821738"/>
          <p14:tracePt t="50247" x="8380413" y="8802688"/>
          <p14:tracePt t="50255" x="8418513" y="8802688"/>
          <p14:tracePt t="50263" x="8477250" y="8802688"/>
          <p14:tracePt t="50271" x="8515350" y="8802688"/>
          <p14:tracePt t="50279" x="8515350" y="8764588"/>
          <p14:tracePt t="50287" x="8534400" y="8764588"/>
          <p14:tracePt t="50736" x="8553450" y="8764588"/>
          <p14:tracePt t="50744" x="8553450" y="8743950"/>
          <p14:tracePt t="50753" x="8572500" y="8743950"/>
          <p14:tracePt t="50761" x="8612188" y="8743950"/>
          <p14:tracePt t="50767" x="8631238" y="8743950"/>
          <p14:tracePt t="50775" x="8709025" y="8724900"/>
          <p14:tracePt t="50784" x="8805863" y="8724900"/>
          <p14:tracePt t="50792" x="8843963" y="8724900"/>
          <p14:tracePt t="50800" x="8940800" y="8686800"/>
          <p14:tracePt t="50810" x="8978900" y="8686800"/>
          <p14:tracePt t="50815" x="9075738" y="8667750"/>
          <p14:tracePt t="50823" x="9096375" y="8667750"/>
          <p14:tracePt t="50831" x="9134475" y="8647113"/>
          <p14:tracePt t="50841" x="9153525" y="8647113"/>
          <p14:tracePt t="50847" x="9231313" y="8647113"/>
          <p14:tracePt t="50855" x="9250363" y="8628063"/>
          <p14:tracePt t="50863" x="9269413" y="8628063"/>
          <p14:tracePt t="50871" x="9328150" y="8628063"/>
          <p14:tracePt t="50879" x="9347200" y="8628063"/>
          <p14:tracePt t="50887" x="9366250" y="8589963"/>
          <p14:tracePt t="50895" x="9385300" y="8589963"/>
          <p14:tracePt t="50903" x="9405938" y="8589963"/>
          <p14:tracePt t="50911" x="9444038" y="8589963"/>
          <p14:tracePt t="50919" x="9444038" y="8570913"/>
          <p14:tracePt t="50927" x="9463088" y="8570913"/>
          <p14:tracePt t="50935" x="9482138" y="8570913"/>
          <p14:tracePt t="50960" x="9482138" y="8551863"/>
          <p14:tracePt t="50969" x="9502775" y="8551863"/>
          <p14:tracePt t="51121" x="9521825" y="8551863"/>
          <p14:tracePt t="51136" x="9540875" y="8551863"/>
          <p14:tracePt t="51154" x="9559925" y="8551863"/>
          <p14:tracePt t="51159" x="9599613" y="8551863"/>
          <p14:tracePt t="51167" x="9618663" y="8551863"/>
          <p14:tracePt t="51425" x="9578975" y="8551863"/>
          <p14:tracePt t="51504" x="9559925" y="8551863"/>
          <p14:tracePt t="51536" x="9540875" y="8551863"/>
          <p14:tracePt t="51563" x="9521825" y="8551863"/>
          <p14:tracePt t="51576" x="9502775" y="8551863"/>
          <p14:tracePt t="51592" x="9482138" y="8551863"/>
          <p14:tracePt t="51696" x="9482138" y="8570913"/>
          <p14:tracePt t="51703" x="9463088" y="8570913"/>
          <p14:tracePt t="51824" x="9482138" y="8570913"/>
          <p14:tracePt t="51841" x="9502775" y="8570913"/>
          <p14:tracePt t="51850" x="9521825" y="8570913"/>
          <p14:tracePt t="51855" x="9540875" y="8609013"/>
          <p14:tracePt t="51863" x="9559925" y="8609013"/>
          <p14:tracePt t="51871" x="9599613" y="8609013"/>
          <p14:tracePt t="51879" x="9618663" y="8609013"/>
          <p14:tracePt t="51892" x="9637713" y="8628063"/>
          <p14:tracePt t="51895" x="9656763" y="8628063"/>
          <p14:tracePt t="51903" x="9675813" y="8628063"/>
          <p14:tracePt t="51911" x="9696450" y="8628063"/>
          <p14:tracePt t="51919" x="9715500" y="8628063"/>
          <p14:tracePt t="51927" x="9753600" y="8628063"/>
          <p14:tracePt t="51935" x="9772650" y="8628063"/>
          <p14:tracePt t="51943" x="9791700" y="8647113"/>
          <p14:tracePt t="51951" x="9812338" y="8647113"/>
          <p14:tracePt t="51958" x="9831388" y="8647113"/>
          <p14:tracePt t="51967" x="9850438" y="8647113"/>
          <p14:tracePt t="51975" x="9869488" y="8647113"/>
          <p14:tracePt t="51983" x="9888538" y="8667750"/>
          <p14:tracePt t="51991" x="9947275" y="8667750"/>
          <p14:tracePt t="51999" x="9966325" y="8667750"/>
          <p14:tracePt t="52007" x="9985375" y="8686800"/>
          <p14:tracePt t="52015" x="10006013" y="8686800"/>
          <p14:tracePt t="52023" x="10025063" y="8686800"/>
          <p14:tracePt t="52031" x="10063163" y="8686800"/>
          <p14:tracePt t="52040" x="10082213" y="8686800"/>
          <p14:tracePt t="52047" x="10102850" y="8686800"/>
          <p14:tracePt t="52055" x="10121900" y="8705850"/>
          <p14:tracePt t="52063" x="10140950" y="8705850"/>
          <p14:tracePt t="52071" x="10160000" y="8705850"/>
          <p14:tracePt t="52088" x="10179050" y="8705850"/>
          <p14:tracePt t="52096" x="10218738" y="8705850"/>
          <p14:tracePt t="52127" x="10237788" y="8705850"/>
          <p14:tracePt t="52167" x="10256838" y="8705850"/>
          <p14:tracePt t="52207" x="10275888" y="8705850"/>
          <p14:tracePt t="52215" x="10294938" y="8705850"/>
          <p14:tracePt t="52223" x="10315575" y="8705850"/>
          <p14:tracePt t="52231" x="10334625" y="8724900"/>
          <p14:tracePt t="52240" x="10372725" y="8724900"/>
          <p14:tracePt t="52247" x="10391775" y="8724900"/>
          <p14:tracePt t="52255" x="10412413" y="8764588"/>
          <p14:tracePt t="52263" x="10450513" y="8764588"/>
          <p14:tracePt t="52272" x="10469563" y="8764588"/>
          <p14:tracePt t="52280" x="10488613" y="8764588"/>
          <p14:tracePt t="52287" x="10528300" y="8764588"/>
          <p14:tracePt t="52295" x="10547350" y="8764588"/>
          <p14:tracePt t="52342" x="10566400" y="8764588"/>
          <p14:tracePt t="52864" x="10585450" y="8764588"/>
          <p14:tracePt t="52872" x="10604500" y="8764588"/>
          <p14:tracePt t="52879" x="10663238" y="8764588"/>
          <p14:tracePt t="52888" x="10701338" y="8764588"/>
          <p14:tracePt t="52913" x="10915650" y="8743950"/>
          <p14:tracePt t="52919" x="11050588" y="8724900"/>
          <p14:tracePt t="52927" x="11088688" y="8724900"/>
          <p14:tracePt t="52935" x="11204575" y="8686800"/>
          <p14:tracePt t="52943" x="11263313" y="8686800"/>
          <p14:tracePt t="52951" x="11417300" y="8647113"/>
          <p14:tracePt t="52959" x="11534775" y="8647113"/>
          <p14:tracePt t="52967" x="11591925" y="8628063"/>
          <p14:tracePt t="52976" x="11707813" y="8609013"/>
          <p14:tracePt t="52983" x="11747500" y="8609013"/>
          <p14:tracePt t="52993" x="11882438" y="8570913"/>
          <p14:tracePt t="52999" x="11920538" y="8570913"/>
          <p14:tracePt t="53008" x="12038013" y="8551863"/>
          <p14:tracePt t="53015" x="12095163" y="8551863"/>
          <p14:tracePt t="53024" x="12172950" y="8551863"/>
          <p14:tracePt t="53031" x="12230100" y="8512175"/>
          <p14:tracePt t="53040" x="12250738" y="8512175"/>
          <p14:tracePt t="53047" x="12269788" y="8512175"/>
          <p14:tracePt t="53055" x="12288838" y="8512175"/>
          <p14:tracePt t="53063" x="12307888" y="8512175"/>
          <p14:tracePt t="53184" x="12288838" y="8512175"/>
          <p14:tracePt t="53321" x="12269788" y="8512175"/>
          <p14:tracePt t="53409" x="12250738" y="8512175"/>
          <p14:tracePt t="53473" x="12230100" y="8512175"/>
          <p14:tracePt t="53593" x="12230100" y="8531225"/>
          <p14:tracePt t="53672" x="12250738" y="8570913"/>
          <p14:tracePt t="53698" x="12269788" y="8570913"/>
          <p14:tracePt t="53711" x="12288838" y="8570913"/>
          <p14:tracePt t="53720" x="12307888" y="8570913"/>
          <p14:tracePt t="53736" x="12326938" y="8570913"/>
          <p14:tracePt t="53747" x="12366625" y="8570913"/>
          <p14:tracePt t="53752" x="12385675" y="8570913"/>
          <p14:tracePt t="53769" x="12404725" y="8570913"/>
          <p14:tracePt t="53775" x="12423775" y="8589963"/>
          <p14:tracePt t="53783" x="12463463" y="8589963"/>
          <p14:tracePt t="53792" x="12501563" y="8589963"/>
          <p14:tracePt t="53799" x="12560300" y="8609013"/>
          <p14:tracePt t="53808" x="12617450" y="8628063"/>
          <p14:tracePt t="53815" x="12636500" y="8628063"/>
          <p14:tracePt t="53824" x="12676188" y="8628063"/>
          <p14:tracePt t="53831" x="12733338" y="8628063"/>
          <p14:tracePt t="53843" x="12753975" y="8628063"/>
          <p14:tracePt t="53847" x="12830175" y="8667750"/>
          <p14:tracePt t="53857" x="12927013" y="8686800"/>
          <p14:tracePt t="53863" x="12966700" y="8686800"/>
          <p14:tracePt t="53871" x="13063538" y="8686800"/>
          <p14:tracePt t="53879" x="13082588" y="8686800"/>
          <p14:tracePt t="53892" x="13120688" y="8705850"/>
          <p14:tracePt t="53895" x="13139738" y="8705850"/>
          <p14:tracePt t="53904" x="13198475" y="8705850"/>
          <p14:tracePt t="53912" x="13217525" y="8705850"/>
          <p14:tracePt t="53919" x="13236575" y="8743950"/>
          <p14:tracePt t="54081" x="13257213" y="8743950"/>
          <p14:tracePt t="54353" x="13257213" y="8724900"/>
          <p14:tracePt t="54381" x="13276263" y="8724900"/>
          <p14:tracePt t="54392" x="13314363" y="8724900"/>
          <p14:tracePt t="54403" x="13314363" y="8705850"/>
          <p14:tracePt t="54407" x="13333413" y="8705850"/>
          <p14:tracePt t="54427" x="13354050" y="8705850"/>
          <p14:tracePt t="54433" x="13373100" y="8705850"/>
          <p14:tracePt t="54449" x="13392150" y="8705850"/>
          <p14:tracePt t="54461" x="13411200" y="8705850"/>
          <p14:tracePt t="54463" x="13430250" y="8705850"/>
          <p14:tracePt t="54471" x="13450888" y="8705850"/>
          <p14:tracePt t="54480" x="13488988" y="8705850"/>
          <p14:tracePt t="54487" x="13508038" y="8705850"/>
          <p14:tracePt t="54495" x="13546138" y="8686800"/>
          <p14:tracePt t="54504" x="13566775" y="8686800"/>
          <p14:tracePt t="54511" x="13642975" y="8686800"/>
          <p14:tracePt t="54519" x="13663613" y="8686800"/>
          <p14:tracePt t="54527" x="13739813" y="8686800"/>
          <p14:tracePt t="54535" x="13798550" y="8686800"/>
          <p14:tracePt t="54543" x="13876338" y="8686800"/>
          <p14:tracePt t="54552" x="13933488" y="8667750"/>
          <p14:tracePt t="54560" x="14049375" y="8628063"/>
          <p14:tracePt t="54568" x="14127163" y="8628063"/>
          <p14:tracePt t="54578" x="14185900" y="8609013"/>
          <p14:tracePt t="54583" x="14301788" y="8609013"/>
          <p14:tracePt t="54592" x="14320838" y="8589963"/>
          <p14:tracePt t="54600" x="14398625" y="8589963"/>
          <p14:tracePt t="54610" x="14417675" y="8589963"/>
          <p14:tracePt t="54615" x="14476413" y="8551863"/>
          <p14:tracePt t="54626" x="14514513" y="8551863"/>
          <p14:tracePt t="54644" x="14533563" y="8551863"/>
          <p14:tracePt t="54650" x="14552613" y="8551863"/>
          <p14:tracePt t="54681" x="14573250" y="8551863"/>
          <p14:tracePt t="54729" x="14611350" y="8551863"/>
          <p14:tracePt t="54776" x="14630400" y="8551863"/>
          <p14:tracePt t="54792" x="14649450" y="8551863"/>
          <p14:tracePt t="54803" x="14670088" y="8551863"/>
          <p14:tracePt t="54807" x="14689138" y="8551863"/>
          <p14:tracePt t="54815" x="14746288" y="8551863"/>
          <p14:tracePt t="54827" x="14862175" y="8551863"/>
          <p14:tracePt t="54832" x="14882813" y="8551863"/>
          <p14:tracePt t="54840" x="14979650" y="8551863"/>
          <p14:tracePt t="54847" x="15036800" y="8551863"/>
          <p14:tracePt t="54855" x="15192375" y="8551863"/>
          <p14:tracePt t="54863" x="15230475" y="8551863"/>
          <p14:tracePt t="54874" x="15346363" y="8551863"/>
          <p14:tracePt t="54882" x="15540038" y="8551863"/>
          <p14:tracePt t="54892" x="15598775" y="8551863"/>
          <p14:tracePt t="54895" x="15714663" y="8551863"/>
          <p14:tracePt t="54905" x="15752763" y="8551863"/>
          <p14:tracePt t="54912" x="15811500" y="8551863"/>
          <p14:tracePt t="54920" x="15849600" y="8551863"/>
          <p14:tracePt t="54931" x="15908338" y="8551863"/>
          <p14:tracePt t="54935" x="15927388" y="8551863"/>
          <p14:tracePt t="54954" x="15946438" y="8551863"/>
          <p14:tracePt t="55033" x="15965488" y="8551863"/>
          <p14:tracePt t="55041" x="15965488" y="8589963"/>
          <p14:tracePt t="55048" x="16005175" y="8589963"/>
          <p14:tracePt t="55064" x="16024225" y="8589963"/>
          <p14:tracePt t="55073" x="16043275" y="8589963"/>
          <p14:tracePt t="55080" x="16062325" y="8589963"/>
          <p14:tracePt t="55089" x="16081375" y="8609013"/>
          <p14:tracePt t="55096" x="16121063" y="8609013"/>
          <p14:tracePt t="55105" x="16159163" y="8609013"/>
          <p14:tracePt t="55112" x="16198850" y="8628063"/>
          <p14:tracePt t="55119" x="16217900" y="8628063"/>
          <p14:tracePt t="55127" x="16275050" y="8628063"/>
          <p14:tracePt t="55136" x="16295688" y="8647113"/>
          <p14:tracePt t="55145" x="16314738" y="8647113"/>
          <p14:tracePt t="55152" x="16333788" y="8647113"/>
          <p14:tracePt t="55160" x="16352838" y="8647113"/>
          <p14:tracePt t="55167" x="16371888" y="8647113"/>
          <p14:tracePt t="55184" x="16411575" y="8647113"/>
          <p14:tracePt t="55288" x="16430625" y="8667750"/>
          <p14:tracePt t="55304" x="16449675" y="8667750"/>
          <p14:tracePt t="55311" x="16468725" y="8667750"/>
          <p14:tracePt t="55327" x="16487775" y="8667750"/>
          <p14:tracePt t="55336" x="16508413" y="8667750"/>
          <p14:tracePt t="55344" x="16527463" y="8667750"/>
          <p14:tracePt t="55352" x="16546513" y="8667750"/>
          <p14:tracePt t="55362" x="16584613" y="8667750"/>
          <p14:tracePt t="55367" x="16605250" y="8667750"/>
          <p14:tracePt t="55384" x="16624300" y="8667750"/>
          <p14:tracePt t="55409" x="16643350" y="8686800"/>
          <p14:tracePt t="55426" x="16662400" y="8686800"/>
          <p14:tracePt t="55457" x="16681450" y="8686800"/>
          <p14:tracePt t="55465" x="16702088" y="8686800"/>
          <p14:tracePt t="55472" x="16740188" y="8686800"/>
          <p14:tracePt t="55488" x="16759238" y="8686800"/>
          <p14:tracePt t="55496" x="16778288" y="8686800"/>
          <p14:tracePt t="55504" x="16797338" y="8724900"/>
          <p14:tracePt t="55512" x="16817975" y="8724900"/>
          <p14:tracePt t="55519" x="16837025" y="8724900"/>
          <p14:tracePt t="55527" x="16856075" y="8724900"/>
          <p14:tracePt t="55543" x="16894175" y="8724900"/>
          <p14:tracePt t="55551" x="16914813" y="8724900"/>
          <p14:tracePt t="55569" x="16933863" y="8724900"/>
          <p14:tracePt t="55585" x="16952913" y="8724900"/>
          <p14:tracePt t="55599" x="16971963" y="8724900"/>
          <p14:tracePt t="55721" x="16952913" y="8724900"/>
          <p14:tracePt t="55729" x="16933863" y="8724900"/>
          <p14:tracePt t="55736" x="16914813" y="8724900"/>
          <p14:tracePt t="55744" x="16875125" y="8724900"/>
          <p14:tracePt t="55751" x="16817975" y="8724900"/>
          <p14:tracePt t="55759" x="16778288" y="8724900"/>
          <p14:tracePt t="55767" x="16740188" y="8724900"/>
          <p14:tracePt t="55776" x="16662400" y="8724900"/>
          <p14:tracePt t="55784" x="16643350" y="8724900"/>
          <p14:tracePt t="55793" x="16565563" y="8724900"/>
          <p14:tracePt t="55800" x="16508413" y="8724900"/>
          <p14:tracePt t="55811" x="16390938" y="8724900"/>
          <p14:tracePt t="55815" x="16333788" y="8705850"/>
          <p14:tracePt t="55823" x="16178213" y="8705850"/>
          <p14:tracePt t="55831" x="16140113" y="8705850"/>
          <p14:tracePt t="55840" x="15984538" y="8705850"/>
          <p14:tracePt t="55847" x="15771813" y="8705850"/>
          <p14:tracePt t="55856" x="15695613" y="8705850"/>
          <p14:tracePt t="55864" x="15462250" y="8705850"/>
          <p14:tracePt t="55872" x="15365413" y="8705850"/>
          <p14:tracePt t="55881" x="15095538" y="8705850"/>
          <p14:tracePt t="55896" x="14689138" y="8705850"/>
          <p14:tracePt t="55904" x="14282738" y="8705850"/>
          <p14:tracePt t="55912" x="14127163" y="8705850"/>
          <p14:tracePt t="55920" x="13604875" y="8705850"/>
          <p14:tracePt t="55928" x="13354050" y="8705850"/>
          <p14:tracePt t="55935" x="12792075" y="8705850"/>
          <p14:tracePt t="55943" x="12541250" y="8705850"/>
          <p14:tracePt t="55951" x="11823700" y="8705850"/>
          <p14:tracePt t="55961" x="11514138" y="8705850"/>
          <p14:tracePt t="55968" x="10818813" y="8705850"/>
          <p14:tracePt t="55976" x="9966325" y="8705850"/>
          <p14:tracePt t="55983" x="9715500" y="8705850"/>
          <p14:tracePt t="55991" x="9153525" y="8705850"/>
          <p14:tracePt t="55999" x="8883650" y="8705850"/>
          <p14:tracePt t="56007" x="8380413" y="8705850"/>
          <p14:tracePt t="56015" x="8166100" y="8705850"/>
          <p14:tracePt t="56024" x="7702550" y="8705850"/>
          <p14:tracePt t="56031" x="7296150" y="8705850"/>
          <p14:tracePt t="56041" x="7180263" y="8705850"/>
          <p14:tracePt t="56047" x="6889750" y="8705850"/>
          <p14:tracePt t="56056" x="6734175" y="8705850"/>
          <p14:tracePt t="56063" x="6424613" y="8628063"/>
          <p14:tracePt t="56072" x="6289675" y="8609013"/>
          <p14:tracePt t="56080" x="5921375" y="8551863"/>
          <p14:tracePt t="56087" x="5805488" y="8531225"/>
          <p14:tracePt t="56095" x="5495925" y="8493125"/>
          <p14:tracePt t="56103" x="5224463" y="8493125"/>
          <p14:tracePt t="56111" x="5108575" y="8493125"/>
          <p14:tracePt t="56119" x="4876800" y="8493125"/>
          <p14:tracePt t="56127" x="4799013" y="8493125"/>
          <p14:tracePt t="56135" x="4605338" y="8493125"/>
          <p14:tracePt t="56143" x="4529138" y="8493125"/>
          <p14:tracePt t="56151" x="4373563" y="8493125"/>
          <p14:tracePt t="56159" x="4198938" y="8493125"/>
          <p14:tracePt t="56167" x="4122738" y="8493125"/>
          <p14:tracePt t="56175" x="4005263" y="8493125"/>
          <p14:tracePt t="56185" x="3967163" y="8493125"/>
          <p14:tracePt t="56192" x="3813175" y="8493125"/>
          <p14:tracePt t="56199" x="3754438" y="8493125"/>
          <p14:tracePt t="56208" x="3638550" y="8493125"/>
          <p14:tracePt t="56215" x="3579813" y="8531225"/>
          <p14:tracePt t="56225" x="3463925" y="8551863"/>
          <p14:tracePt t="56233" x="3348038" y="8551863"/>
          <p14:tracePt t="56243" x="3289300" y="8551863"/>
          <p14:tracePt t="56249" x="3251200" y="8570913"/>
          <p14:tracePt t="56260" x="3192463" y="8570913"/>
          <p14:tracePt t="56263" x="3154363" y="8570913"/>
          <p14:tracePt t="56271" x="3097213" y="8570913"/>
          <p14:tracePt t="56279" x="3038475" y="8570913"/>
          <p14:tracePt t="56287" x="3019425" y="8609013"/>
          <p14:tracePt t="56295" x="2941638" y="8609013"/>
          <p14:tracePt t="56303" x="2903538" y="8628063"/>
          <p14:tracePt t="56311" x="2844800" y="8628063"/>
          <p14:tracePt t="56319" x="2786063" y="8647113"/>
          <p14:tracePt t="56327" x="2767013" y="8647113"/>
          <p14:tracePt t="56336" x="2728913" y="8647113"/>
          <p14:tracePt t="56343" x="2709863" y="8667750"/>
          <p14:tracePt t="56351" x="2651125" y="8667750"/>
          <p14:tracePt t="56359" x="2632075" y="8667750"/>
          <p14:tracePt t="56368" x="2632075" y="8705850"/>
          <p14:tracePt t="56377" x="2593975" y="8705850"/>
          <p14:tracePt t="56383" x="2593975" y="8724900"/>
          <p14:tracePt t="56393" x="2573338" y="8724900"/>
          <p14:tracePt t="56399" x="2535238" y="8724900"/>
          <p14:tracePt t="56410" x="2516188" y="8743950"/>
          <p14:tracePt t="56415" x="2516188" y="8764588"/>
          <p14:tracePt t="56425" x="2497138" y="8783638"/>
          <p14:tracePt t="56431" x="2457450" y="8802688"/>
          <p14:tracePt t="56442" x="2457450" y="8840788"/>
          <p14:tracePt t="56448" x="2438400" y="8840788"/>
          <p14:tracePt t="56457" x="2400300" y="8861425"/>
          <p14:tracePt t="56467" x="2400300" y="8880475"/>
          <p14:tracePt t="56471" x="2379663" y="8880475"/>
          <p14:tracePt t="56479" x="2379663" y="8918575"/>
          <p14:tracePt t="56489" x="2360613" y="8937625"/>
          <p14:tracePt t="56495" x="2341563" y="8937625"/>
          <p14:tracePt t="56503" x="2341563" y="8996363"/>
          <p14:tracePt t="56511" x="2322513" y="9015413"/>
          <p14:tracePt t="56519" x="2322513" y="9034463"/>
          <p14:tracePt t="56527" x="2322513" y="9053513"/>
          <p14:tracePt t="56536" x="2303463" y="9053513"/>
          <p14:tracePt t="56543" x="2303463" y="9074150"/>
          <p14:tracePt t="56551" x="2303463" y="9093200"/>
          <p14:tracePt t="56559" x="2282825" y="9093200"/>
          <p14:tracePt t="56567" x="2282825" y="9131300"/>
          <p14:tracePt t="56584" x="2282825" y="9150350"/>
          <p14:tracePt t="56593" x="2282825" y="9170988"/>
          <p14:tracePt t="56609" x="2244725" y="9170988"/>
          <p14:tracePt t="56617" x="2244725" y="9190038"/>
          <p14:tracePt t="56634" x="2225675" y="9190038"/>
          <p14:tracePt t="56640" x="2225675" y="9209088"/>
          <p14:tracePt t="56647" x="2225675" y="9228138"/>
          <p14:tracePt t="56655" x="2225675" y="9247188"/>
          <p14:tracePt t="56674" x="2225675" y="9286875"/>
          <p14:tracePt t="56761" x="2225675" y="9305925"/>
          <p14:tracePt t="56835" x="2263775" y="9305925"/>
          <p14:tracePt t="56849" x="2282825" y="9305925"/>
          <p14:tracePt t="56859" x="2303463" y="9305925"/>
          <p14:tracePt t="56872" x="2322513" y="9305925"/>
          <p14:tracePt t="56882" x="2341563" y="9305925"/>
          <p14:tracePt t="56887" x="2360613" y="9305925"/>
          <p14:tracePt t="56898" x="2379663" y="9305925"/>
          <p14:tracePt t="56907" x="2438400" y="9324975"/>
          <p14:tracePt t="56911" x="2457450" y="9324975"/>
          <p14:tracePt t="56919" x="2476500" y="9324975"/>
          <p14:tracePt t="56927" x="2497138" y="9324975"/>
          <p14:tracePt t="56935" x="2554288" y="9324975"/>
          <p14:tracePt t="56943" x="2593975" y="9324975"/>
          <p14:tracePt t="56951" x="2613025" y="9324975"/>
          <p14:tracePt t="56959" x="2651125" y="9324975"/>
          <p14:tracePt t="56968" x="2670175" y="9324975"/>
          <p14:tracePt t="56975" x="2690813" y="9324975"/>
          <p14:tracePt t="56984" x="2709863" y="9324975"/>
          <p14:tracePt t="56992" x="2728913" y="9324975"/>
          <p14:tracePt t="57000" x="2747963" y="9324975"/>
          <p14:tracePt t="57007" x="2767013" y="9324975"/>
          <p14:tracePt t="57015" x="2806700" y="9324975"/>
          <p14:tracePt t="57026" x="2825750" y="9324975"/>
          <p14:tracePt t="57032" x="2844800" y="9324975"/>
          <p14:tracePt t="57042" x="2863850" y="9324975"/>
          <p14:tracePt t="57049" x="2882900" y="9324975"/>
          <p14:tracePt t="57056" x="2903538" y="9324975"/>
          <p14:tracePt t="57063" x="2922588" y="9324975"/>
          <p14:tracePt t="57080" x="2960688" y="9324975"/>
          <p14:tracePt t="57096" x="2979738" y="9324975"/>
          <p14:tracePt t="57112" x="3000375" y="9324975"/>
          <p14:tracePt t="57129" x="3019425" y="9324975"/>
          <p14:tracePt t="57136" x="3038475" y="9324975"/>
          <p14:tracePt t="57143" x="3057525" y="9324975"/>
          <p14:tracePt t="57152" x="3076575" y="9324975"/>
          <p14:tracePt t="57160" x="3116263" y="9324975"/>
          <p14:tracePt t="57168" x="3135313" y="9324975"/>
          <p14:tracePt t="57176" x="3154363" y="9324975"/>
          <p14:tracePt t="57184" x="3192463" y="9324975"/>
          <p14:tracePt t="57192" x="3251200" y="9324975"/>
          <p14:tracePt t="57199" x="3289300" y="9324975"/>
          <p14:tracePt t="57207" x="3348038" y="9324975"/>
          <p14:tracePt t="57215" x="3386138" y="9324975"/>
          <p14:tracePt t="57224" x="3425825" y="9324975"/>
          <p14:tracePt t="57231" x="3444875" y="9324975"/>
          <p14:tracePt t="57242" x="3463925" y="9324975"/>
          <p14:tracePt t="57258" x="3482975" y="9324975"/>
          <p14:tracePt t="57264" x="3503613" y="9324975"/>
          <p14:tracePt t="57272" x="3560763" y="9324975"/>
          <p14:tracePt t="57279" x="3598863" y="9324975"/>
          <p14:tracePt t="57287" x="3657600" y="9324975"/>
          <p14:tracePt t="57295" x="3676650" y="9324975"/>
          <p14:tracePt t="57304" x="3754438" y="9324975"/>
          <p14:tracePt t="57311" x="3773488" y="9324975"/>
          <p14:tracePt t="57319" x="3870325" y="9324975"/>
          <p14:tracePt t="57327" x="3948113" y="9324975"/>
          <p14:tracePt t="57335" x="4044950" y="9324975"/>
          <p14:tracePt t="57343" x="4160838" y="9324975"/>
          <p14:tracePt t="57351" x="4179888" y="9324975"/>
          <p14:tracePt t="57359" x="4316413" y="9324975"/>
          <p14:tracePt t="57368" x="4354513" y="9324975"/>
          <p14:tracePt t="57376" x="4470400" y="9324975"/>
          <p14:tracePt t="57384" x="4586288" y="9324975"/>
          <p14:tracePt t="57392" x="4645025" y="9324975"/>
          <p14:tracePt t="57400" x="4683125" y="9324975"/>
          <p14:tracePt t="57407" x="4702175" y="9324975"/>
          <p14:tracePt t="57721" x="4741863" y="9324975"/>
          <p14:tracePt t="57969" x="4760913" y="9324975"/>
          <p14:tracePt t="57977" x="4779963" y="9324975"/>
          <p14:tracePt t="57984" x="4799013" y="9324975"/>
          <p14:tracePt t="57994" x="4818063" y="9324975"/>
          <p14:tracePt t="57999" x="4838700" y="9324975"/>
          <p14:tracePt t="58010" x="4895850" y="9324975"/>
          <p14:tracePt t="58016" x="4973638" y="9324975"/>
          <p14:tracePt t="58024" x="5129213" y="9324975"/>
          <p14:tracePt t="58032" x="5186363" y="9324975"/>
          <p14:tracePt t="58044" x="5341938" y="9286875"/>
          <p14:tracePt t="58047" x="5418138" y="9286875"/>
          <p14:tracePt t="58055" x="5573713" y="9286875"/>
          <p14:tracePt t="58063" x="5630863" y="9266238"/>
          <p14:tracePt t="58071" x="5748338" y="9266238"/>
          <p14:tracePt t="58079" x="5767388" y="9228138"/>
          <p14:tracePt t="58087" x="5845175" y="9228138"/>
          <p14:tracePt t="58095" x="5845175" y="9209088"/>
          <p14:tracePt t="58103" x="5864225" y="9209088"/>
          <p14:tracePt t="58480" x="5883275" y="9209088"/>
          <p14:tracePt t="58490" x="5902325" y="9209088"/>
          <p14:tracePt t="58496" x="5921375" y="9209088"/>
          <p14:tracePt t="58504" x="5942013" y="9209088"/>
          <p14:tracePt t="58511" x="6057900" y="9209088"/>
          <p14:tracePt t="58520" x="6076950" y="9209088"/>
          <p14:tracePt t="58529" x="6211888" y="9209088"/>
          <p14:tracePt t="58537" x="6327775" y="9209088"/>
          <p14:tracePt t="58543" x="6367463" y="9209088"/>
          <p14:tracePt t="58551" x="6521450" y="9209088"/>
          <p14:tracePt t="58559" x="6580188" y="9209088"/>
          <p14:tracePt t="58569" x="6696075" y="9209088"/>
          <p14:tracePt t="58575" x="6734175" y="9209088"/>
          <p14:tracePt t="58584" x="6850063" y="9209088"/>
          <p14:tracePt t="58596" x="6889750" y="9209088"/>
          <p14:tracePt t="58599" x="6927850" y="9209088"/>
          <p14:tracePt t="58607" x="6946900" y="9209088"/>
          <p14:tracePt t="58680" x="6967538" y="9209088"/>
          <p14:tracePt t="58692" x="6986588" y="9209088"/>
          <p14:tracePt t="58695" x="7024688" y="9209088"/>
          <p14:tracePt t="58703" x="7043738" y="9209088"/>
          <p14:tracePt t="58721" x="7064375" y="9209088"/>
          <p14:tracePt t="58728" x="7083425" y="9209088"/>
          <p14:tracePt t="58736" x="7102475" y="9209088"/>
          <p14:tracePt t="58745" x="7121525" y="9209088"/>
          <p14:tracePt t="58761" x="7140575" y="9209088"/>
          <p14:tracePt t="58776" x="7180263" y="9209088"/>
          <p14:tracePt t="58784" x="7199313" y="9209088"/>
          <p14:tracePt t="58791" x="7218363" y="9209088"/>
          <p14:tracePt t="58800" x="7237413" y="9209088"/>
          <p14:tracePt t="58807" x="7256463" y="9209088"/>
          <p14:tracePt t="58815" x="7277100" y="9209088"/>
          <p14:tracePt t="58834" x="7296150" y="9209088"/>
          <p14:tracePt t="58848" x="7315200" y="9209088"/>
          <p14:tracePt t="58858" x="7353300" y="9209088"/>
          <p14:tracePt t="58863" x="7373938" y="9209088"/>
          <p14:tracePt t="58871" x="7392988" y="9209088"/>
          <p14:tracePt t="58878" x="7431088" y="9209088"/>
          <p14:tracePt t="58893" x="7450138" y="9209088"/>
          <p14:tracePt t="58895" x="7489825" y="9209088"/>
          <p14:tracePt t="58903" x="7508875" y="9209088"/>
          <p14:tracePt t="58911" x="7546975" y="9209088"/>
          <p14:tracePt t="58919" x="7605713" y="9209088"/>
          <p14:tracePt t="58927" x="7624763" y="9209088"/>
          <p14:tracePt t="58935" x="7662863" y="9209088"/>
          <p14:tracePt t="58944" x="7683500" y="9209088"/>
          <p14:tracePt t="58952" x="7721600" y="9209088"/>
          <p14:tracePt t="58959" x="7740650" y="9209088"/>
          <p14:tracePt t="58968" x="7818438" y="9247188"/>
          <p14:tracePt t="58976" x="7856538" y="9247188"/>
          <p14:tracePt t="58983" x="7915275" y="9247188"/>
          <p14:tracePt t="58992" x="7953375" y="9247188"/>
          <p14:tracePt t="58999" x="8012113" y="9266238"/>
          <p14:tracePt t="59007" x="8070850" y="9266238"/>
          <p14:tracePt t="59015" x="8089900" y="9266238"/>
          <p14:tracePt t="59023" x="8128000" y="9266238"/>
          <p14:tracePt t="59031" x="8186738" y="9266238"/>
          <p14:tracePt t="59039" x="8205788" y="9266238"/>
          <p14:tracePt t="59047" x="8224838" y="9266238"/>
          <p14:tracePt t="59056" x="8243888" y="9266238"/>
          <p14:tracePt t="59063" x="8262938" y="9286875"/>
          <p14:tracePt t="59071" x="8283575" y="9286875"/>
          <p14:tracePt t="59079" x="8321675" y="9286875"/>
          <p14:tracePt t="59097" x="8340725" y="9286875"/>
          <p14:tracePt t="59385" x="8359775" y="9286875"/>
          <p14:tracePt t="59400" x="8380413" y="9286875"/>
          <p14:tracePt t="59411" x="8399463" y="9286875"/>
          <p14:tracePt t="59415" x="8418513" y="9286875"/>
          <p14:tracePt t="59424" x="8477250" y="9286875"/>
          <p14:tracePt t="59433" x="8496300" y="9286875"/>
          <p14:tracePt t="59439" x="8534400" y="9286875"/>
          <p14:tracePt t="59448" x="8650288" y="9286875"/>
          <p14:tracePt t="59459" x="8709025" y="9286875"/>
          <p14:tracePt t="59463" x="8863013" y="9286875"/>
          <p14:tracePt t="59471" x="8902700" y="9286875"/>
          <p14:tracePt t="59480" x="9096375" y="9286875"/>
          <p14:tracePt t="59487" x="9269413" y="9286875"/>
          <p14:tracePt t="59495" x="9347200" y="9286875"/>
          <p14:tracePt t="59503" x="9463088" y="9286875"/>
          <p14:tracePt t="59511" x="9521825" y="9286875"/>
          <p14:tracePt t="59520" x="9599613" y="9286875"/>
          <p14:tracePt t="59529" x="9618663" y="9286875"/>
          <p14:tracePt t="59535" x="9696450" y="9286875"/>
          <p14:tracePt t="59543" x="9715500" y="9286875"/>
          <p14:tracePt t="59769" x="9734550" y="9286875"/>
          <p14:tracePt t="59778" x="9753600" y="9286875"/>
          <p14:tracePt t="59784" x="9772650" y="9286875"/>
          <p14:tracePt t="59793" x="9791700" y="9286875"/>
          <p14:tracePt t="59799" x="9850438" y="9286875"/>
          <p14:tracePt t="59808" x="9888538" y="9286875"/>
          <p14:tracePt t="59815" x="10006013" y="9286875"/>
          <p14:tracePt t="59826" x="10044113" y="9286875"/>
          <p14:tracePt t="59832" x="10102850" y="9286875"/>
          <p14:tracePt t="59842" x="10160000" y="9286875"/>
          <p14:tracePt t="59848" x="10218738" y="9266238"/>
          <p14:tracePt t="59856" x="10237788" y="9266238"/>
          <p14:tracePt t="59863" x="10275888" y="9266238"/>
          <p14:tracePt t="59872" x="10294938" y="9266238"/>
          <p14:tracePt t="59912" x="10334625" y="9266238"/>
          <p14:tracePt t="59952" x="10353675" y="9228138"/>
          <p14:tracePt t="59961" x="10372725" y="9228138"/>
          <p14:tracePt t="59968" x="10391775" y="9228138"/>
          <p14:tracePt t="59977" x="10412413" y="9228138"/>
          <p14:tracePt t="59983" x="10469563" y="9228138"/>
          <p14:tracePt t="59991" x="10488613" y="9228138"/>
          <p14:tracePt t="59999" x="10528300" y="9228138"/>
          <p14:tracePt t="60008" x="10547350" y="9228138"/>
          <p14:tracePt t="60015" x="10566400" y="9209088"/>
          <p14:tracePt t="60024" x="10604500" y="9209088"/>
          <p14:tracePt t="60031" x="10625138" y="9209088"/>
          <p14:tracePt t="60044" x="10644188" y="9209088"/>
          <p14:tracePt t="60047" x="10663238" y="9209088"/>
          <p14:tracePt t="60055" x="10682288" y="9209088"/>
          <p14:tracePt t="60063" x="10701338" y="9209088"/>
          <p14:tracePt t="60070" x="10721975" y="9190038"/>
          <p14:tracePt t="60079" x="10741025" y="9190038"/>
          <p14:tracePt t="60088" x="10779125" y="9190038"/>
          <p14:tracePt t="60095" x="10798175" y="9190038"/>
          <p14:tracePt t="60103" x="10798175" y="9170988"/>
          <p14:tracePt t="60111" x="10818813" y="9170988"/>
          <p14:tracePt t="60144" x="10837863" y="9170988"/>
          <p14:tracePt t="60152" x="10856913" y="9170988"/>
          <p14:tracePt t="60170" x="10875963" y="9170988"/>
          <p14:tracePt t="60175" x="10895013" y="9170988"/>
          <p14:tracePt t="60184" x="10934700" y="9170988"/>
          <p14:tracePt t="60194" x="10953750" y="9170988"/>
          <p14:tracePt t="60199" x="10972800" y="9170988"/>
          <p14:tracePt t="60207" x="11010900" y="9170988"/>
          <p14:tracePt t="60215" x="11069638" y="9170988"/>
          <p14:tracePt t="60223" x="11088688" y="9170988"/>
          <p14:tracePt t="60231" x="11166475" y="9170988"/>
          <p14:tracePt t="60239" x="11204575" y="9170988"/>
          <p14:tracePt t="60247" x="11301413" y="9170988"/>
          <p14:tracePt t="60255" x="11417300" y="9170988"/>
          <p14:tracePt t="60263" x="11456988" y="9170988"/>
          <p14:tracePt t="60271" x="11534775" y="9170988"/>
          <p14:tracePt t="60279" x="11591925" y="9170988"/>
          <p14:tracePt t="60288" x="11650663" y="9170988"/>
          <p14:tracePt t="60295" x="11669713" y="9170988"/>
          <p14:tracePt t="60304" x="11688763" y="9170988"/>
          <p14:tracePt t="60353" x="11707813" y="9170988"/>
          <p14:tracePt t="60681" x="11650663" y="9150350"/>
          <p14:tracePt t="60697" x="11610975" y="9112250"/>
          <p14:tracePt t="60706" x="11553825" y="9093200"/>
          <p14:tracePt t="60711" x="11437938" y="9074150"/>
          <p14:tracePt t="60719" x="11379200" y="9034463"/>
          <p14:tracePt t="60728" x="11225213" y="9015413"/>
          <p14:tracePt t="60736" x="11107738" y="9015413"/>
          <p14:tracePt t="60743" x="10779125" y="8977313"/>
          <p14:tracePt t="60751" x="10663238" y="8937625"/>
          <p14:tracePt t="60759" x="10198100" y="8937625"/>
          <p14:tracePt t="60767" x="9696450" y="8937625"/>
          <p14:tracePt t="60775" x="9482138" y="8937625"/>
          <p14:tracePt t="60783" x="9056688" y="8821738"/>
          <p14:tracePt t="61172" x="9037638" y="8821738"/>
          <p14:tracePt t="61183" x="8921750" y="8821738"/>
          <p14:tracePt t="61198" x="8689975" y="8821738"/>
          <p14:tracePt t="61200" x="8612188" y="8821738"/>
          <p14:tracePt t="61207" x="8593138" y="8821738"/>
          <p14:tracePt t="61215" x="8534400" y="8821738"/>
          <p14:tracePt t="61224" x="7837488" y="8899525"/>
          <p14:tracePt t="61231" x="7567613" y="8937625"/>
          <p14:tracePt t="61245" x="6986588" y="9015413"/>
          <p14:tracePt t="61251" x="6618288" y="9053513"/>
          <p14:tracePt t="61255" x="5805488" y="9209088"/>
          <p14:tracePt t="61263" x="5476875" y="9247188"/>
          <p14:tracePt t="61274" x="4664075" y="9402763"/>
          <p14:tracePt t="61279" x="3870325" y="9518650"/>
          <p14:tracePt t="61288" x="3598863" y="9556750"/>
          <p14:tracePt t="61298" x="3000375" y="9693275"/>
          <p14:tracePt t="61303" x="2690813" y="9731375"/>
          <p14:tracePt t="61311" x="2032000" y="9828213"/>
          <p14:tracePt t="61319" x="1684338" y="9828213"/>
          <p14:tracePt t="61327" x="947738" y="9925050"/>
          <p14:tracePt t="61335" x="638175" y="9925050"/>
          <p14:tracePt t="61833" x="250825" y="9634538"/>
          <p14:tracePt t="61840" x="484188" y="9653588"/>
          <p14:tracePt t="61847" x="561975" y="9653588"/>
          <p14:tracePt t="61856" x="850900" y="9653588"/>
          <p14:tracePt t="61866" x="1103313" y="9653588"/>
          <p14:tracePt t="61871" x="1219200" y="9653588"/>
          <p14:tracePt t="61879" x="1470025" y="9653588"/>
          <p14:tracePt t="61887" x="1547813" y="9653588"/>
          <p14:tracePt t="61895" x="1741488" y="9653588"/>
          <p14:tracePt t="61903" x="1800225" y="9653588"/>
          <p14:tracePt t="61911" x="1916113" y="9653588"/>
          <p14:tracePt t="61919" x="1954213" y="9653588"/>
          <p14:tracePt t="61927" x="1973263" y="9653588"/>
          <p14:tracePt t="61960" x="1993900" y="9653588"/>
          <p14:tracePt t="61976" x="2032000" y="9693275"/>
          <p14:tracePt t="61984" x="2051050" y="9693275"/>
          <p14:tracePt t="61991" x="2090738" y="9693275"/>
          <p14:tracePt t="61999" x="2147888" y="9693275"/>
          <p14:tracePt t="62007" x="2166938" y="9693275"/>
          <p14:tracePt t="62015" x="2206625" y="9693275"/>
          <p14:tracePt t="62026" x="2263775" y="9693275"/>
          <p14:tracePt t="62032" x="2282825" y="9693275"/>
          <p14:tracePt t="62039" x="2360613" y="9693275"/>
          <p14:tracePt t="62047" x="2379663" y="9693275"/>
          <p14:tracePt t="62055" x="2457450" y="9693275"/>
          <p14:tracePt t="62063" x="2497138" y="9693275"/>
          <p14:tracePt t="62072" x="2554288" y="9693275"/>
          <p14:tracePt t="62079" x="2573338" y="9693275"/>
          <p14:tracePt t="62087" x="2593975" y="9693275"/>
          <p14:tracePt t="62112" x="2593975" y="9712325"/>
          <p14:tracePt t="62200" x="2593975" y="9731375"/>
          <p14:tracePt t="62239" x="2593975" y="9750425"/>
          <p14:tracePt t="62287" x="2593975" y="9769475"/>
          <p14:tracePt t="62313" x="2573338" y="9769475"/>
          <p14:tracePt t="62327" x="2554288" y="9769475"/>
          <p14:tracePt t="62355" x="2554288" y="9790113"/>
          <p14:tracePt t="62359" x="2535238" y="9790113"/>
          <p14:tracePt t="62367" x="2497138" y="9790113"/>
          <p14:tracePt t="62376" x="2497138" y="9809163"/>
          <p14:tracePt t="62399" x="2497138" y="9828213"/>
          <p14:tracePt t="62424" x="2497138" y="9866313"/>
          <p14:tracePt t="62447" x="2476500" y="9885363"/>
          <p14:tracePt t="62512" x="2476500" y="9906000"/>
          <p14:tracePt t="62544" x="2476500" y="9925050"/>
          <p14:tracePt t="62560" x="2476500" y="9944100"/>
          <p14:tracePt t="62575" x="2516188" y="9963150"/>
          <p14:tracePt t="62584" x="2535238" y="9963150"/>
          <p14:tracePt t="62591" x="2554288" y="9982200"/>
          <p14:tracePt t="62599" x="2573338" y="9982200"/>
          <p14:tracePt t="62609" x="2613025" y="10021888"/>
          <p14:tracePt t="62615" x="2670175" y="10040938"/>
          <p14:tracePt t="62624" x="2786063" y="10079038"/>
          <p14:tracePt t="62632" x="2882900" y="10079038"/>
          <p14:tracePt t="62639" x="2922588" y="10079038"/>
          <p14:tracePt t="62647" x="3000375" y="10079038"/>
          <p14:tracePt t="62655" x="3057525" y="10079038"/>
          <p14:tracePt t="62663" x="3135313" y="10079038"/>
          <p14:tracePt t="62671" x="3154363" y="10079038"/>
          <p14:tracePt t="62679" x="3232150" y="10079038"/>
          <p14:tracePt t="63170" x="3251200" y="10079038"/>
          <p14:tracePt t="63185" x="3289300" y="10079038"/>
          <p14:tracePt t="63197" x="3309938" y="10079038"/>
          <p14:tracePt t="63200" x="3328988" y="10079038"/>
          <p14:tracePt t="63209" x="3367088" y="10079038"/>
          <p14:tracePt t="63218" x="3463925" y="10079038"/>
          <p14:tracePt t="63225" x="3503613" y="10079038"/>
          <p14:tracePt t="63232" x="3619500" y="10079038"/>
          <p14:tracePt t="63246" x="3638550" y="10079038"/>
          <p14:tracePt t="63248" x="3735388" y="10079038"/>
          <p14:tracePt t="63255" x="3773488" y="10079038"/>
          <p14:tracePt t="63263" x="3832225" y="10079038"/>
          <p14:tracePt t="63273" x="3929063" y="10079038"/>
          <p14:tracePt t="63280" x="3948113" y="10079038"/>
          <p14:tracePt t="63288" x="3986213" y="10079038"/>
          <p14:tracePt t="63296" x="4005263" y="10079038"/>
          <p14:tracePt t="63304" x="4044950" y="10079038"/>
          <p14:tracePt t="63312" x="4064000" y="10079038"/>
          <p14:tracePt t="63320" x="4102100" y="10079038"/>
          <p14:tracePt t="63327" x="4122738" y="10079038"/>
          <p14:tracePt t="63336" x="4179888" y="10079038"/>
          <p14:tracePt t="63343" x="4198938" y="10079038"/>
          <p14:tracePt t="63351" x="4219575" y="10079038"/>
          <p14:tracePt t="63360" x="4295775" y="10079038"/>
          <p14:tracePt t="63367" x="4316413" y="10079038"/>
          <p14:tracePt t="63377" x="4392613" y="10079038"/>
          <p14:tracePt t="63384" x="4470400" y="10079038"/>
          <p14:tracePt t="63392" x="4548188" y="10079038"/>
          <p14:tracePt t="63400" x="4664075" y="10079038"/>
          <p14:tracePt t="63411" x="4722813" y="10079038"/>
          <p14:tracePt t="63415" x="4838700" y="10079038"/>
          <p14:tracePt t="63424" x="4876800" y="10079038"/>
          <p14:tracePt t="63431" x="4992688" y="10079038"/>
          <p14:tracePt t="63440" x="5051425" y="10079038"/>
          <p14:tracePt t="63447" x="5129213" y="10079038"/>
          <p14:tracePt t="63456" x="5148263" y="10079038"/>
          <p14:tracePt t="63463" x="5224463" y="10079038"/>
          <p14:tracePt t="63472" x="5302250" y="10079038"/>
          <p14:tracePt t="63482" x="5341938" y="10079038"/>
          <p14:tracePt t="63487" x="5380038" y="10079038"/>
          <p14:tracePt t="63495" x="5399088" y="10079038"/>
          <p14:tracePt t="63503" x="5418138" y="10079038"/>
          <p14:tracePt t="63608" x="5438775" y="10079038"/>
          <p14:tracePt t="63617" x="5476875" y="10079038"/>
          <p14:tracePt t="63626" x="5495925" y="10079038"/>
          <p14:tracePt t="63634" x="5514975" y="10079038"/>
          <p14:tracePt t="63639" x="5535613" y="10079038"/>
          <p14:tracePt t="63647" x="5554663" y="10079038"/>
          <p14:tracePt t="63660" x="5573713" y="10079038"/>
          <p14:tracePt t="63663" x="5592763" y="10079038"/>
          <p14:tracePt t="63671" x="5630863" y="10079038"/>
          <p14:tracePt t="63679" x="5651500" y="10079038"/>
          <p14:tracePt t="63689" x="5670550" y="10079038"/>
          <p14:tracePt t="63695" x="5689600" y="10079038"/>
          <p14:tracePt t="63704" x="5708650" y="10079038"/>
          <p14:tracePt t="63712" x="5727700" y="10079038"/>
          <p14:tracePt t="63729" x="5748338" y="10079038"/>
          <p14:tracePt t="63735" x="5767388" y="10079038"/>
          <p14:tracePt t="63753" x="5805488" y="10079038"/>
          <p14:tracePt t="63767" x="5824538" y="10079038"/>
          <p14:tracePt t="63775" x="5845175" y="10079038"/>
          <p14:tracePt t="63784" x="5864225" y="10079038"/>
          <p14:tracePt t="63804" x="5864225" y="10059988"/>
          <p14:tracePt t="63807" x="5883275" y="10059988"/>
          <p14:tracePt t="64976" x="5902325" y="10059988"/>
          <p14:tracePt t="64985" x="5921375" y="10059988"/>
          <p14:tracePt t="64993" x="5961063" y="10059988"/>
          <p14:tracePt t="65000" x="5980113" y="10059988"/>
          <p14:tracePt t="65010" x="5999163" y="10059988"/>
          <p14:tracePt t="65017" x="6018213" y="10059988"/>
          <p14:tracePt t="65026" x="6037263" y="10040938"/>
          <p14:tracePt t="65032" x="6057900" y="10040938"/>
          <p14:tracePt t="65042" x="6076950" y="10040938"/>
          <p14:tracePt t="65047" x="6115050" y="10040938"/>
          <p14:tracePt t="65055" x="6134100" y="10040938"/>
          <p14:tracePt t="65063" x="6154738" y="10040938"/>
          <p14:tracePt t="65072" x="6173788" y="10040938"/>
          <p14:tracePt t="65082" x="6192838" y="10040938"/>
          <p14:tracePt t="65087" x="6211888" y="10040938"/>
          <p14:tracePt t="65096" x="6211888" y="10021888"/>
          <p14:tracePt t="65104" x="6230938" y="10021888"/>
          <p14:tracePt t="65111" x="6270625" y="10021888"/>
          <p14:tracePt t="65119" x="6289675" y="10021888"/>
          <p14:tracePt t="65127" x="6308725" y="10021888"/>
          <p14:tracePt t="65135" x="6327775" y="10002838"/>
          <p14:tracePt t="65145" x="6348413" y="10002838"/>
          <p14:tracePt t="65153" x="6424613" y="10002838"/>
          <p14:tracePt t="65160" x="6443663" y="10002838"/>
          <p14:tracePt t="65167" x="6464300" y="10002838"/>
          <p14:tracePt t="65175" x="6483350" y="10002838"/>
          <p14:tracePt t="65184" x="6561138" y="10002838"/>
          <p14:tracePt t="65193" x="6637338" y="10002838"/>
          <p14:tracePt t="65200" x="6677025" y="10002838"/>
          <p14:tracePt t="65210" x="6734175" y="10002838"/>
          <p14:tracePt t="65218" x="6792913" y="10002838"/>
          <p14:tracePt t="65226" x="6850063" y="10002838"/>
          <p14:tracePt t="65232" x="6870700" y="10002838"/>
          <p14:tracePt t="65245" x="6908800" y="10002838"/>
          <p14:tracePt t="65247" x="6927850" y="10002838"/>
          <p14:tracePt t="65255" x="6986588" y="10002838"/>
          <p14:tracePt t="65263" x="7005638" y="10002838"/>
          <p14:tracePt t="65271" x="7024688" y="10002838"/>
          <p14:tracePt t="65280" x="7064375" y="10002838"/>
          <p14:tracePt t="65289" x="7083425" y="10002838"/>
          <p14:tracePt t="65295" x="7140575" y="10002838"/>
          <p14:tracePt t="65303" x="7161213" y="10002838"/>
          <p14:tracePt t="65311" x="7237413" y="10002838"/>
          <p14:tracePt t="65319" x="7256463" y="10002838"/>
          <p14:tracePt t="65327" x="7277100" y="10002838"/>
          <p14:tracePt t="65335" x="7296150" y="10002838"/>
          <p14:tracePt t="65343" x="7315200" y="10002838"/>
          <p14:tracePt t="65353" x="7353300" y="10002838"/>
          <p14:tracePt t="65359" x="7373938" y="10002838"/>
          <p14:tracePt t="65367" x="7412038" y="10002838"/>
          <p14:tracePt t="65376" x="7431088" y="10002838"/>
          <p14:tracePt t="65383" x="7489825" y="10002838"/>
          <p14:tracePt t="65392" x="7527925" y="10002838"/>
          <p14:tracePt t="65399" x="7546975" y="10002838"/>
          <p14:tracePt t="65408" x="7624763" y="10002838"/>
          <p14:tracePt t="65415" x="7683500" y="10002838"/>
          <p14:tracePt t="65426" x="7759700" y="10002838"/>
          <p14:tracePt t="65432" x="7780338" y="10002838"/>
          <p14:tracePt t="65443" x="7856538" y="10002838"/>
          <p14:tracePt t="65448" x="7934325" y="10002838"/>
          <p14:tracePt t="65455" x="7953375" y="10002838"/>
          <p14:tracePt t="65463" x="8012113" y="10002838"/>
          <p14:tracePt t="65472" x="8031163" y="10002838"/>
          <p14:tracePt t="65479" x="8070850" y="10002838"/>
          <p14:tracePt t="65488" x="8108950" y="10002838"/>
          <p14:tracePt t="65495" x="8128000" y="10002838"/>
          <p14:tracePt t="65503" x="8147050" y="10002838"/>
          <p14:tracePt t="65511" x="8166100" y="10002838"/>
          <p14:tracePt t="65519" x="8186738" y="10002838"/>
          <p14:tracePt t="65529" x="8205788" y="10002838"/>
          <p14:tracePt t="65536" x="8224838" y="10002838"/>
          <p14:tracePt t="65576" x="8243888" y="10002838"/>
          <p14:tracePt t="65604" x="8283575" y="10002838"/>
          <p14:tracePt t="65616" x="8302625" y="10002838"/>
          <p14:tracePt t="65627" x="8321675" y="10002838"/>
          <p14:tracePt t="65631" x="8340725" y="10002838"/>
          <p14:tracePt t="65639" x="8359775" y="10002838"/>
          <p14:tracePt t="65647" x="8418513" y="10002838"/>
          <p14:tracePt t="65656" x="8437563" y="10002838"/>
          <p14:tracePt t="65663" x="8515350" y="10002838"/>
          <p14:tracePt t="65672" x="8553450" y="10002838"/>
          <p14:tracePt t="65679" x="8612188" y="9982200"/>
          <p14:tracePt t="65688" x="8650288" y="9982200"/>
          <p14:tracePt t="65697" x="8747125" y="9982200"/>
          <p14:tracePt t="65703" x="8786813" y="9944100"/>
          <p14:tracePt t="65711" x="8843963" y="9944100"/>
          <p14:tracePt t="65719" x="8921750" y="9944100"/>
          <p14:tracePt t="65727" x="8940800" y="9944100"/>
          <p14:tracePt t="65736" x="9018588" y="9925050"/>
          <p14:tracePt t="65744" x="9037638" y="9925050"/>
          <p14:tracePt t="65751" x="9096375" y="9925050"/>
          <p14:tracePt t="65759" x="9115425" y="9925050"/>
          <p14:tracePt t="65767" x="9153525" y="9925050"/>
          <p14:tracePt t="65777" x="9212263" y="9925050"/>
          <p14:tracePt t="65784" x="9231313" y="9925050"/>
          <p14:tracePt t="65794" x="9250363" y="9925050"/>
          <p14:tracePt t="65800" x="9269413" y="9925050"/>
          <p14:tracePt t="65810" x="9309100" y="9925050"/>
          <p14:tracePt t="65818" x="9328150" y="9925050"/>
          <p14:tracePt t="65826" x="9347200" y="9925050"/>
          <p14:tracePt t="65831" x="9366250" y="9925050"/>
          <p14:tracePt t="65842" x="9385300" y="9925050"/>
          <p14:tracePt t="65847" x="9405938" y="9925050"/>
          <p14:tracePt t="65856" x="9424988" y="9925050"/>
          <p14:tracePt t="65873" x="9444038" y="9925050"/>
          <p14:tracePt t="65881" x="9482138" y="9925050"/>
          <p14:tracePt t="65889" x="9502775" y="9925050"/>
          <p14:tracePt t="65899" x="9521825" y="9925050"/>
          <p14:tracePt t="65903" x="9540875" y="9925050"/>
          <p14:tracePt t="65911" x="9559925" y="9925050"/>
          <p14:tracePt t="65920" x="9618663" y="9925050"/>
          <p14:tracePt t="65927" x="9637713" y="9925050"/>
          <p14:tracePt t="65935" x="9656763" y="9925050"/>
          <p14:tracePt t="65943" x="9675813" y="9944100"/>
          <p14:tracePt t="65951" x="9696450" y="9944100"/>
          <p14:tracePt t="65959" x="9753600" y="9944100"/>
          <p14:tracePt t="65967" x="9772650" y="9944100"/>
          <p14:tracePt t="65977" x="9791700" y="9944100"/>
          <p14:tracePt t="65983" x="9812338" y="9944100"/>
          <p14:tracePt t="65999" x="9831388" y="9944100"/>
          <p14:tracePt t="66009" x="9850438" y="9944100"/>
          <p14:tracePt t="66016" x="9869488" y="9944100"/>
          <p14:tracePt t="66026" x="9909175" y="9944100"/>
          <p14:tracePt t="66032" x="9928225" y="9944100"/>
          <p14:tracePt t="66043" x="9947275" y="9944100"/>
          <p14:tracePt t="66056" x="9966325" y="9944100"/>
          <p14:tracePt t="66064" x="9985375" y="9944100"/>
          <p14:tracePt t="66071" x="10006013" y="9944100"/>
          <p14:tracePt t="66088" x="10025063" y="9944100"/>
          <p14:tracePt t="66096" x="10044113" y="9944100"/>
          <p14:tracePt t="66104" x="10102850" y="9944100"/>
          <p14:tracePt t="66112" x="10121900" y="9944100"/>
          <p14:tracePt t="66119" x="10140950" y="9944100"/>
          <p14:tracePt t="66127" x="10160000" y="9944100"/>
          <p14:tracePt t="66135" x="10218738" y="9944100"/>
          <p14:tracePt t="66143" x="10237788" y="9944100"/>
          <p14:tracePt t="66151" x="10256838" y="9944100"/>
          <p14:tracePt t="66159" x="10275888" y="9944100"/>
          <p14:tracePt t="66168" x="10294938" y="9944100"/>
          <p14:tracePt t="66176" x="10315575" y="9944100"/>
          <p14:tracePt t="66185" x="10353675" y="9944100"/>
          <p14:tracePt t="66191" x="10372725" y="9944100"/>
          <p14:tracePt t="66199" x="10391775" y="9944100"/>
          <p14:tracePt t="66256" x="10412413" y="9944100"/>
          <p14:tracePt t="66273" x="10431463" y="9944100"/>
          <p14:tracePt t="66288" x="10450513" y="9944100"/>
          <p14:tracePt t="66296" x="10469563" y="9944100"/>
          <p14:tracePt t="66304" x="10509250" y="9944100"/>
          <p14:tracePt t="66311" x="10528300" y="9944100"/>
          <p14:tracePt t="66319" x="10566400" y="9944100"/>
          <p14:tracePt t="66327" x="10585450" y="9944100"/>
          <p14:tracePt t="66335" x="10604500" y="9944100"/>
          <p14:tracePt t="66343" x="10682288" y="9944100"/>
          <p14:tracePt t="66351" x="10741025" y="9944100"/>
          <p14:tracePt t="66368" x="10760075" y="9944100"/>
          <p14:tracePt t="66377" x="10798175" y="9944100"/>
          <p14:tracePt t="66384" x="10818813" y="9944100"/>
          <p14:tracePt t="66394" x="10818813" y="9925050"/>
          <p14:tracePt t="66401" x="10856913" y="9925050"/>
          <p14:tracePt t="66849" x="10837863" y="9925050"/>
          <p14:tracePt t="66921" x="10856913" y="9925050"/>
          <p14:tracePt t="66929" x="10875963" y="9925050"/>
          <p14:tracePt t="66936" x="10895013" y="9925050"/>
          <p14:tracePt t="66951" x="10915650" y="9925050"/>
          <p14:tracePt t="66968" x="10934700" y="9925050"/>
          <p14:tracePt t="66978" x="10953750" y="9925050"/>
          <p14:tracePt t="66993" x="10972800" y="9925050"/>
          <p14:tracePt t="67001" x="11010900" y="9925050"/>
          <p14:tracePt t="67007" x="11031538" y="9925050"/>
          <p14:tracePt t="67015" x="11050588" y="9925050"/>
          <p14:tracePt t="67024" x="11069638" y="9925050"/>
          <p14:tracePt t="67031" x="11107738" y="9925050"/>
          <p14:tracePt t="67040" x="11166475" y="9925050"/>
          <p14:tracePt t="67047" x="11225213" y="9925050"/>
          <p14:tracePt t="67055" x="11301413" y="9925050"/>
          <p14:tracePt t="67063" x="11322050" y="9925050"/>
          <p14:tracePt t="67071" x="11398250" y="9925050"/>
          <p14:tracePt t="67079" x="11417300" y="9925050"/>
          <p14:tracePt t="67087" x="11495088" y="9925050"/>
          <p14:tracePt t="67095" x="11514138" y="9925050"/>
          <p14:tracePt t="67104" x="11553825" y="9925050"/>
          <p14:tracePt t="67111" x="11650663" y="9925050"/>
          <p14:tracePt t="67119" x="11669713" y="9925050"/>
          <p14:tracePt t="67127" x="11688763" y="9925050"/>
          <p14:tracePt t="67135" x="11707813" y="9925050"/>
          <p14:tracePt t="67216" x="11728450" y="9925050"/>
          <p14:tracePt t="67242" x="11747500" y="9925050"/>
          <p14:tracePt t="67249" x="11766550" y="9925050"/>
          <p14:tracePt t="67256" x="11804650" y="9925050"/>
          <p14:tracePt t="67264" x="11823700" y="9925050"/>
          <p14:tracePt t="67280" x="11844338" y="9944100"/>
          <p14:tracePt t="67291" x="11863388" y="9944100"/>
          <p14:tracePt t="67296" x="11901488" y="9944100"/>
          <p14:tracePt t="67304" x="11941175" y="9944100"/>
          <p14:tracePt t="67311" x="11960225" y="9944100"/>
          <p14:tracePt t="67322" x="11979275" y="9944100"/>
          <p14:tracePt t="67327" x="11998325" y="9944100"/>
          <p14:tracePt t="67335" x="12017375" y="9944100"/>
          <p14:tracePt t="67343" x="12057063" y="9944100"/>
          <p14:tracePt t="67351" x="12114213" y="9944100"/>
          <p14:tracePt t="67359" x="12134850" y="9944100"/>
          <p14:tracePt t="67367" x="12153900" y="9944100"/>
          <p14:tracePt t="67376" x="12172950" y="9944100"/>
          <p14:tracePt t="67383" x="12230100" y="9944100"/>
          <p14:tracePt t="67496" x="12250738" y="9944100"/>
          <p14:tracePt t="67536" x="12269788" y="9944100"/>
          <p14:tracePt t="67552" x="12288838" y="9944100"/>
          <p14:tracePt t="67568" x="12307888" y="9944100"/>
          <p14:tracePt t="67576" x="12366625" y="9944100"/>
          <p14:tracePt t="67584" x="12385675" y="9944100"/>
          <p14:tracePt t="67594" x="12404725" y="9944100"/>
          <p14:tracePt t="67599" x="12423775" y="9944100"/>
          <p14:tracePt t="67607" x="12444413" y="9944100"/>
          <p14:tracePt t="67626" x="12482513" y="9944100"/>
          <p14:tracePt t="67632" x="12501563" y="9944100"/>
          <p14:tracePt t="67642" x="12520613" y="9944100"/>
          <p14:tracePt t="67650" x="12541250" y="9944100"/>
          <p14:tracePt t="67663" x="12560300" y="9944100"/>
          <p14:tracePt t="67673" x="12579350" y="9944100"/>
          <p14:tracePt t="67679" x="12598400" y="9944100"/>
          <p14:tracePt t="67687" x="12617450" y="9944100"/>
          <p14:tracePt t="67695" x="12657138" y="9944100"/>
          <p14:tracePt t="67703" x="12676188" y="9944100"/>
          <p14:tracePt t="67711" x="12695238" y="9944100"/>
          <p14:tracePt t="67719" x="12714288" y="9944100"/>
          <p14:tracePt t="67727" x="12753975" y="9944100"/>
          <p14:tracePt t="67735" x="12792075" y="9944100"/>
          <p14:tracePt t="67743" x="12830175" y="9944100"/>
          <p14:tracePt t="67751" x="12888913" y="9944100"/>
          <p14:tracePt t="67759" x="12907963" y="9944100"/>
          <p14:tracePt t="67767" x="12927013" y="9944100"/>
          <p14:tracePt t="67776" x="12947650" y="9944100"/>
          <p14:tracePt t="67784" x="12985750" y="9944100"/>
          <p14:tracePt t="67793" x="13023850" y="9944100"/>
          <p14:tracePt t="67800" x="13044488" y="9944100"/>
          <p14:tracePt t="67816" x="13082588" y="9944100"/>
          <p14:tracePt t="67823" x="13101638" y="9944100"/>
          <p14:tracePt t="67831" x="13120688" y="9944100"/>
          <p14:tracePt t="67921" x="13139738" y="9944100"/>
          <p14:tracePt t="67960" x="13179425" y="9944100"/>
          <p14:tracePt t="67977" x="13198475" y="9944100"/>
          <p14:tracePt t="67991" x="13217525" y="9944100"/>
          <p14:tracePt t="68002" x="13236575" y="9944100"/>
          <p14:tracePt t="68007" x="13257213" y="9944100"/>
          <p14:tracePt t="68015" x="13276263" y="9944100"/>
          <p14:tracePt t="68027" x="13295313" y="9944100"/>
          <p14:tracePt t="68031" x="13314363" y="9944100"/>
          <p14:tracePt t="68040" x="13354050" y="9944100"/>
          <p14:tracePt t="68048" x="13373100" y="9944100"/>
          <p14:tracePt t="68057" x="13450888" y="9944100"/>
          <p14:tracePt t="68063" x="13469938" y="9944100"/>
          <p14:tracePt t="68073" x="13508038" y="9982200"/>
          <p14:tracePt t="68080" x="13566775" y="9982200"/>
          <p14:tracePt t="68087" x="13585825" y="9982200"/>
          <p14:tracePt t="68096" x="13663613" y="10002838"/>
          <p14:tracePt t="68106" x="13682663" y="10002838"/>
          <p14:tracePt t="68111" x="13701713" y="10002838"/>
          <p14:tracePt t="68119" x="13720763" y="10002838"/>
          <p14:tracePt t="68144" x="13739813" y="10002838"/>
          <p14:tracePt t="68617" x="13779500" y="10002838"/>
          <p14:tracePt t="68633" x="13798550" y="10002838"/>
          <p14:tracePt t="68643" x="13817600" y="10002838"/>
          <p14:tracePt t="68647" x="13857288" y="10002838"/>
          <p14:tracePt t="68655" x="13876338" y="10002838"/>
          <p14:tracePt t="68663" x="13933488" y="10002838"/>
          <p14:tracePt t="68671" x="13973175" y="10002838"/>
          <p14:tracePt t="68682" x="14070013" y="9982200"/>
          <p14:tracePt t="68689" x="14089063" y="9982200"/>
          <p14:tracePt t="68695" x="14166850" y="9982200"/>
          <p14:tracePt t="68704" x="14282738" y="9963150"/>
          <p14:tracePt t="68711" x="14320838" y="9963150"/>
          <p14:tracePt t="68719" x="14417675" y="9925050"/>
          <p14:tracePt t="68727" x="14455775" y="9925050"/>
          <p14:tracePt t="68735" x="14552613" y="9925050"/>
          <p14:tracePt t="68743" x="14592300" y="9925050"/>
          <p14:tracePt t="68752" x="14708188" y="9925050"/>
          <p14:tracePt t="68759" x="14727238" y="9906000"/>
          <p14:tracePt t="68768" x="14805025" y="9906000"/>
          <p14:tracePt t="68775" x="14862175" y="9885363"/>
          <p14:tracePt t="68783" x="14882813" y="9885363"/>
          <p14:tracePt t="68793" x="14959013" y="9885363"/>
          <p14:tracePt t="68799" x="14959013" y="9866313"/>
          <p14:tracePt t="68809" x="14979650" y="9866313"/>
          <p14:tracePt t="68815" x="14998700" y="9866313"/>
          <p14:tracePt t="68831" x="15017750" y="9866313"/>
          <p14:tracePt t="68849" x="15036800" y="9866313"/>
          <p14:tracePt t="68856" x="15076488" y="9866313"/>
          <p14:tracePt t="68877" x="15095538" y="9866313"/>
          <p14:tracePt t="68880" x="15114588" y="9847263"/>
          <p14:tracePt t="68887" x="15133638" y="9847263"/>
          <p14:tracePt t="68895" x="15152688" y="9847263"/>
          <p14:tracePt t="68910" x="15171738" y="9847263"/>
          <p14:tracePt t="68910" x="15192375" y="9847263"/>
          <p14:tracePt t="68919" x="15249525" y="9809163"/>
          <p14:tracePt t="68927" x="15268575" y="9809163"/>
          <p14:tracePt t="68935" x="15346363" y="9809163"/>
          <p14:tracePt t="68943" x="15365413" y="9809163"/>
          <p14:tracePt t="68952" x="15405100" y="9790113"/>
          <p14:tracePt t="68959" x="15501938" y="9790113"/>
          <p14:tracePt t="68967" x="15520988" y="9790113"/>
          <p14:tracePt t="68975" x="15540038" y="9790113"/>
          <p14:tracePt t="68983" x="15559088" y="9790113"/>
          <p14:tracePt t="68992" x="15578138" y="9790113"/>
          <p14:tracePt t="69001" x="15598775" y="9790113"/>
          <p14:tracePt t="69137" x="15578138" y="9790113"/>
          <p14:tracePt t="69144" x="15559088" y="9769475"/>
          <p14:tracePt t="69152" x="15540038" y="9769475"/>
          <p14:tracePt t="69161" x="15462250" y="9769475"/>
          <p14:tracePt t="69167" x="15443200" y="9769475"/>
          <p14:tracePt t="69176" x="15346363" y="9769475"/>
          <p14:tracePt t="69183" x="15289213" y="9769475"/>
          <p14:tracePt t="69191" x="15211425" y="9769475"/>
          <p14:tracePt t="69199" x="15133638" y="9769475"/>
          <p14:tracePt t="69207" x="15017750" y="9769475"/>
          <p14:tracePt t="69215" x="14805025" y="9769475"/>
          <p14:tracePt t="69225" x="14727238" y="9769475"/>
          <p14:tracePt t="69231" x="14495463" y="9769475"/>
          <p14:tracePt t="69242" x="14379575" y="9769475"/>
          <p14:tracePt t="69247" x="14089063" y="9769475"/>
          <p14:tracePt t="69256" x="13933488" y="9769475"/>
          <p14:tracePt t="69264" x="13566775" y="9790113"/>
          <p14:tracePt t="69273" x="13411200" y="9828213"/>
          <p14:tracePt t="69282" x="13044488" y="9866313"/>
          <p14:tracePt t="69288" x="12617450" y="9944100"/>
          <p14:tracePt t="69296" x="12444413" y="9982200"/>
          <p14:tracePt t="69306" x="12076113" y="10021888"/>
          <p14:tracePt t="69311" x="11920538" y="10059988"/>
          <p14:tracePt t="69319" x="11553825" y="10099675"/>
          <p14:tracePt t="69327" x="11437938" y="10118725"/>
          <p14:tracePt t="69335" x="11069638" y="10215563"/>
          <p14:tracePt t="69343" x="10701338" y="10215563"/>
          <p14:tracePt t="69351" x="10547350" y="10215563"/>
          <p14:tracePt t="69359" x="10121900" y="10215563"/>
          <p14:tracePt t="69369" x="9966325" y="10215563"/>
          <p14:tracePt t="69375" x="9559925" y="10215563"/>
          <p14:tracePt t="69383" x="9405938" y="10215563"/>
          <p14:tracePt t="69394" x="9037638" y="10215563"/>
          <p14:tracePt t="69399" x="8863013" y="10234613"/>
          <p14:tracePt t="69407" x="8456613" y="10234613"/>
          <p14:tracePt t="69414" x="8089900" y="10291763"/>
          <p14:tracePt t="69423" x="7934325" y="10291763"/>
          <p14:tracePt t="69431" x="7470775" y="10291763"/>
          <p14:tracePt t="69439" x="7296150" y="10312400"/>
          <p14:tracePt t="69447" x="6986588" y="10350500"/>
          <p14:tracePt t="69457" x="6811963" y="10388600"/>
          <p14:tracePt t="69463" x="6443663" y="10466388"/>
          <p14:tracePt t="69471" x="6134100" y="10504488"/>
          <p14:tracePt t="69479" x="6018213" y="10544175"/>
          <p14:tracePt t="69487" x="5748338" y="10582275"/>
          <p14:tracePt t="69495" x="5630863" y="10582275"/>
          <p14:tracePt t="69504" x="5476875" y="10601325"/>
          <p14:tracePt t="69511" x="5418138" y="10641013"/>
          <p14:tracePt t="69519" x="5264150" y="10641013"/>
          <p14:tracePt t="69527" x="5186363" y="10641013"/>
          <p14:tracePt t="69535" x="5070475" y="10641013"/>
          <p14:tracePt t="69543" x="4992688" y="10641013"/>
          <p14:tracePt t="69551" x="4935538" y="10641013"/>
          <p14:tracePt t="69559" x="4876800" y="10641013"/>
          <p14:tracePt t="69567" x="4857750" y="10641013"/>
          <p14:tracePt t="69578" x="4760913" y="10641013"/>
          <p14:tracePt t="69583" x="4741863" y="10641013"/>
          <p14:tracePt t="69591" x="4625975" y="10601325"/>
          <p14:tracePt t="69599" x="4508500" y="10582275"/>
          <p14:tracePt t="69607" x="4432300" y="10544175"/>
          <p14:tracePt t="69615" x="4276725" y="10525125"/>
          <p14:tracePt t="69623" x="4219575" y="10485438"/>
          <p14:tracePt t="69631" x="4064000" y="10466388"/>
          <p14:tracePt t="69640" x="4005263" y="10466388"/>
          <p14:tracePt t="69647" x="3889375" y="10428288"/>
          <p14:tracePt t="69655" x="3832225" y="10428288"/>
          <p14:tracePt t="69663" x="3754438" y="10428288"/>
          <p14:tracePt t="69670" x="3695700" y="10407650"/>
          <p14:tracePt t="69679" x="3676650" y="10407650"/>
          <p14:tracePt t="69687" x="3657600" y="10407650"/>
          <p14:tracePt t="69695" x="3638550" y="10407650"/>
          <p14:tracePt t="69720" x="3619500" y="10407650"/>
          <p14:tracePt t="69736" x="3598863" y="10407650"/>
          <p14:tracePt t="69744" x="3579813" y="10407650"/>
          <p14:tracePt t="69751" x="3541713" y="10407650"/>
          <p14:tracePt t="69759" x="3522663" y="10407650"/>
          <p14:tracePt t="69767" x="3503613" y="10407650"/>
          <p14:tracePt t="69776" x="3482975" y="10407650"/>
          <p14:tracePt t="69783" x="3463925" y="10407650"/>
          <p14:tracePt t="69791" x="3444875" y="10407650"/>
          <p14:tracePt t="69799" x="3425825" y="10407650"/>
          <p14:tracePt t="69807" x="3406775" y="10407650"/>
          <p14:tracePt t="69815" x="3367088" y="10407650"/>
          <p14:tracePt t="69824" x="3348038" y="10407650"/>
          <p14:tracePt t="69831" x="3328988" y="10407650"/>
          <p14:tracePt t="69839" x="3309938" y="10407650"/>
          <p14:tracePt t="69847" x="3289300" y="10407650"/>
          <p14:tracePt t="69855" x="3270250" y="10407650"/>
          <p14:tracePt t="69863" x="3251200" y="10407650"/>
          <p14:tracePt t="69872" x="3192463" y="10407650"/>
          <p14:tracePt t="69879" x="3173413" y="10407650"/>
          <p14:tracePt t="69888" x="3135313" y="10407650"/>
          <p14:tracePt t="69895" x="3097213" y="10407650"/>
          <p14:tracePt t="69903" x="3076575" y="10407650"/>
          <p14:tracePt t="70049" x="3116263" y="10407650"/>
          <p14:tracePt t="70057" x="3135313" y="10407650"/>
          <p14:tracePt t="70064" x="3154363" y="10407650"/>
          <p14:tracePt t="70073" x="3192463" y="10428288"/>
          <p14:tracePt t="70079" x="3232150" y="10428288"/>
          <p14:tracePt t="70088" x="3251200" y="10428288"/>
          <p14:tracePt t="70095" x="3270250" y="10428288"/>
          <p14:tracePt t="70103" x="3289300" y="10428288"/>
          <p14:tracePt t="70111" x="3328988" y="10428288"/>
          <p14:tracePt t="70119" x="3348038" y="10428288"/>
          <p14:tracePt t="70128" x="3406775" y="10428288"/>
          <p14:tracePt t="70139" x="3425825" y="10428288"/>
          <p14:tracePt t="70143" x="3463925" y="10428288"/>
          <p14:tracePt t="70151" x="3503613" y="10428288"/>
          <p14:tracePt t="70159" x="3541713" y="10428288"/>
          <p14:tracePt t="70167" x="3560763" y="10428288"/>
          <p14:tracePt t="70178" x="3619500" y="10428288"/>
          <p14:tracePt t="70184" x="3638550" y="10428288"/>
          <p14:tracePt t="70194" x="3676650" y="10428288"/>
          <p14:tracePt t="70199" x="3695700" y="10428288"/>
          <p14:tracePt t="70207" x="3716338" y="10428288"/>
          <p14:tracePt t="70215" x="3773488" y="10428288"/>
          <p14:tracePt t="70224" x="3792538" y="10428288"/>
          <p14:tracePt t="70234" x="3870325" y="10447338"/>
          <p14:tracePt t="70244" x="3948113" y="10485438"/>
          <p14:tracePt t="70247" x="4005263" y="10485438"/>
          <p14:tracePt t="70256" x="4044950" y="10485438"/>
          <p14:tracePt t="70264" x="4064000" y="10485438"/>
          <p14:tracePt t="70271" x="4141788" y="10504488"/>
          <p14:tracePt t="70279" x="4179888" y="10504488"/>
          <p14:tracePt t="70287" x="4198938" y="10504488"/>
          <p14:tracePt t="70295" x="4219575" y="10504488"/>
          <p14:tracePt t="70303" x="4238625" y="10504488"/>
          <p14:tracePt t="70311" x="4257675" y="10504488"/>
          <p14:tracePt t="70319" x="4276725" y="10504488"/>
          <p14:tracePt t="70327" x="4295775" y="10504488"/>
          <p14:tracePt t="70335" x="4335463" y="10504488"/>
          <p14:tracePt t="70342" x="4354513" y="10504488"/>
          <p14:tracePt t="70351" x="4373563" y="10504488"/>
          <p14:tracePt t="70359" x="4392613" y="10504488"/>
          <p14:tracePt t="70368" x="4470400" y="10504488"/>
          <p14:tracePt t="70378" x="4508500" y="10504488"/>
          <p14:tracePt t="70383" x="4605338" y="10504488"/>
          <p14:tracePt t="70391" x="4645025" y="10504488"/>
          <p14:tracePt t="70399" x="4722813" y="10504488"/>
          <p14:tracePt t="70407" x="4760913" y="10504488"/>
          <p14:tracePt t="70415" x="4818063" y="10504488"/>
          <p14:tracePt t="70424" x="4857750" y="10504488"/>
          <p14:tracePt t="70431" x="4895850" y="10504488"/>
          <p14:tracePt t="70441" x="4914900" y="10504488"/>
          <p14:tracePt t="70464" x="4935538" y="10504488"/>
          <p14:tracePt t="70497" x="4954588" y="10504488"/>
          <p14:tracePt t="70504" x="4992688" y="10504488"/>
          <p14:tracePt t="70522" x="5011738" y="10504488"/>
          <p14:tracePt t="70536" x="5032375" y="10504488"/>
          <p14:tracePt t="70569" x="5051425" y="10504488"/>
          <p14:tracePt t="70593" x="5070475" y="10504488"/>
          <p14:tracePt t="70599" x="5089525" y="10504488"/>
          <p14:tracePt t="70617" x="5108575" y="10504488"/>
          <p14:tracePt t="70624" x="5148263" y="10504488"/>
          <p14:tracePt t="70631" x="5167313" y="10504488"/>
          <p14:tracePt t="70647" x="5186363" y="10504488"/>
          <p14:tracePt t="70655" x="5205413" y="10504488"/>
          <p14:tracePt t="70672" x="5224463" y="10504488"/>
          <p14:tracePt t="70680" x="5245100" y="10504488"/>
          <p14:tracePt t="70689" x="5264150" y="10504488"/>
          <p14:tracePt t="70695" x="5302250" y="10504488"/>
          <p14:tracePt t="70703" x="5321300" y="10504488"/>
          <p14:tracePt t="70711" x="5341938" y="10504488"/>
          <p14:tracePt t="70719" x="5360988" y="10504488"/>
          <p14:tracePt t="70727" x="5380038" y="10504488"/>
          <p14:tracePt t="70735" x="5399088" y="10504488"/>
          <p14:tracePt t="70752" x="5418138" y="10504488"/>
          <p14:tracePt t="70760" x="5438775" y="10504488"/>
          <p14:tracePt t="70775" x="5476875" y="10504488"/>
          <p14:tracePt t="70783" x="5495925" y="10504488"/>
          <p14:tracePt t="70794" x="5514975" y="10504488"/>
          <p14:tracePt t="70800" x="5535613" y="10504488"/>
          <p14:tracePt t="70808" x="5554663" y="10504488"/>
          <p14:tracePt t="70815" x="5573713" y="10504488"/>
          <p14:tracePt t="70823" x="5630863" y="10504488"/>
          <p14:tracePt t="70831" x="5651500" y="10504488"/>
          <p14:tracePt t="70843" x="5689600" y="10504488"/>
          <p14:tracePt t="70847" x="5708650" y="10504488"/>
          <p14:tracePt t="70862" x="5767388" y="10504488"/>
          <p14:tracePt t="70867" x="5786438" y="10504488"/>
          <p14:tracePt t="70880" x="5805488" y="10504488"/>
          <p14:tracePt t="71112" x="5824538" y="10504488"/>
          <p14:tracePt t="71121" x="5845175" y="10504488"/>
          <p14:tracePt t="71129" x="5883275" y="10504488"/>
          <p14:tracePt t="71138" x="5902325" y="10504488"/>
          <p14:tracePt t="71143" x="5921375" y="10504488"/>
          <p14:tracePt t="71151" x="5942013" y="10504488"/>
          <p14:tracePt t="71159" x="5961063" y="10504488"/>
          <p14:tracePt t="71168" x="6018213" y="10504488"/>
          <p14:tracePt t="71175" x="6037263" y="10504488"/>
          <p14:tracePt t="71183" x="6057900" y="10504488"/>
          <p14:tracePt t="71193" x="6076950" y="10504488"/>
          <p14:tracePt t="71201" x="6096000" y="10504488"/>
          <p14:tracePt t="71207" x="6134100" y="10504488"/>
          <p14:tracePt t="71215" x="6192838" y="10504488"/>
          <p14:tracePt t="71224" x="6251575" y="10504488"/>
          <p14:tracePt t="71231" x="6270625" y="10504488"/>
          <p14:tracePt t="71240" x="6367463" y="10504488"/>
          <p14:tracePt t="71247" x="6386513" y="10504488"/>
          <p14:tracePt t="71256" x="6464300" y="10504488"/>
          <p14:tracePt t="71263" x="6580188" y="10504488"/>
          <p14:tracePt t="71272" x="6637338" y="10466388"/>
          <p14:tracePt t="71279" x="6754813" y="10466388"/>
          <p14:tracePt t="71289" x="6792913" y="10447338"/>
          <p14:tracePt t="71295" x="6967538" y="10407650"/>
          <p14:tracePt t="71304" x="7005638" y="10388600"/>
          <p14:tracePt t="71311" x="7121525" y="10369550"/>
          <p14:tracePt t="71319" x="7161213" y="10331450"/>
          <p14:tracePt t="71327" x="7237413" y="10312400"/>
          <p14:tracePt t="71335" x="7237413" y="10291763"/>
          <p14:tracePt t="71343" x="7256463" y="10291763"/>
          <p14:tracePt t="71585" x="7218363" y="10291763"/>
          <p14:tracePt t="71633" x="7199313" y="10291763"/>
          <p14:tracePt t="71729" x="7237413" y="10291763"/>
          <p14:tracePt t="71754" x="7256463" y="10291763"/>
          <p14:tracePt t="72008" x="7277100" y="10291763"/>
          <p14:tracePt t="72033" x="7296150" y="10291763"/>
          <p14:tracePt t="72042" x="7315200" y="10291763"/>
          <p14:tracePt t="72064" x="7334250" y="10291763"/>
          <p14:tracePt t="72088" x="7353300" y="10291763"/>
          <p14:tracePt t="72114" x="7373938" y="10291763"/>
          <p14:tracePt t="72121" x="7412038" y="10312400"/>
          <p14:tracePt t="72129" x="7431088" y="10312400"/>
          <p14:tracePt t="72135" x="7450138" y="10331450"/>
          <p14:tracePt t="72143" x="7470775" y="10331450"/>
          <p14:tracePt t="72155" x="7527925" y="10369550"/>
          <p14:tracePt t="72159" x="7567613" y="10388600"/>
          <p14:tracePt t="72167" x="7586663" y="10388600"/>
          <p14:tracePt t="72176" x="7662863" y="10407650"/>
          <p14:tracePt t="72183" x="7721600" y="10447338"/>
          <p14:tracePt t="72193" x="7740650" y="10447338"/>
          <p14:tracePt t="72199" x="7799388" y="10466388"/>
          <p14:tracePt t="72209" x="7837488" y="10485438"/>
          <p14:tracePt t="72215" x="7877175" y="10485438"/>
          <p14:tracePt t="72223" x="7915275" y="10525125"/>
          <p14:tracePt t="72231" x="7974013" y="10544175"/>
          <p14:tracePt t="72244" x="7993063" y="10544175"/>
          <p14:tracePt t="72248" x="8012113" y="10544175"/>
          <p14:tracePt t="72255" x="8012113" y="10563225"/>
          <p14:tracePt t="72263" x="8070850" y="10563225"/>
          <p14:tracePt t="72272" x="8089900" y="10582275"/>
          <p14:tracePt t="72280" x="8108950" y="10582275"/>
          <p14:tracePt t="72288" x="8128000" y="10582275"/>
          <p14:tracePt t="72295" x="8147050" y="10601325"/>
          <p14:tracePt t="72303" x="8166100" y="10601325"/>
          <p14:tracePt t="72311" x="8186738" y="10621963"/>
          <p14:tracePt t="72319" x="8205788" y="10621963"/>
          <p14:tracePt t="72336" x="8243888" y="10621963"/>
          <p14:tracePt t="72364" x="8262938" y="10660063"/>
          <p14:tracePt t="72367" x="8283575" y="10660063"/>
          <p14:tracePt t="72376" x="8302625" y="10660063"/>
          <p14:tracePt t="72384" x="8321675" y="10679113"/>
          <p14:tracePt t="72393" x="8340725" y="10679113"/>
          <p14:tracePt t="72400" x="8359775" y="10679113"/>
          <p14:tracePt t="72416" x="8399463" y="10679113"/>
          <p14:tracePt t="72427" x="8418513" y="10679113"/>
          <p14:tracePt t="72457" x="8437563" y="10679113"/>
          <p14:tracePt t="72489" x="8456613" y="10679113"/>
          <p14:tracePt t="72504" x="8477250" y="10679113"/>
          <p14:tracePt t="72528" x="8496300" y="10679113"/>
          <p14:tracePt t="72656" x="8515350" y="10679113"/>
          <p14:tracePt t="72673" x="8553450" y="10679113"/>
          <p14:tracePt t="72696" x="8572500" y="10679113"/>
          <p14:tracePt t="72712" x="8593138" y="10679113"/>
          <p14:tracePt t="72728" x="8612188" y="10679113"/>
          <p14:tracePt t="72739" x="8631238" y="10679113"/>
          <p14:tracePt t="72744" x="8689975" y="10679113"/>
          <p14:tracePt t="72753" x="8709025" y="10679113"/>
          <p14:tracePt t="72759" x="8747125" y="10679113"/>
          <p14:tracePt t="72771" x="8805863" y="10679113"/>
          <p14:tracePt t="72776" x="8883650" y="10679113"/>
          <p14:tracePt t="72783" x="8921750" y="10679113"/>
          <p14:tracePt t="72792" x="9075738" y="10679113"/>
          <p14:tracePt t="72799" x="9115425" y="10679113"/>
          <p14:tracePt t="72808" x="9250363" y="10679113"/>
          <p14:tracePt t="72815" x="9366250" y="10698163"/>
          <p14:tracePt t="72824" x="9444038" y="10737850"/>
          <p14:tracePt t="72831" x="9559925" y="10737850"/>
          <p14:tracePt t="72840" x="9618663" y="10737850"/>
          <p14:tracePt t="72847" x="9734550" y="10737850"/>
          <p14:tracePt t="72856" x="9753600" y="10737850"/>
          <p14:tracePt t="72863" x="9831388" y="10737850"/>
          <p14:tracePt t="72875" x="9850438" y="10737850"/>
          <p14:tracePt t="72880" x="9869488" y="10737850"/>
          <p14:tracePt t="73025" x="9888538" y="10737850"/>
          <p14:tracePt t="73033" x="9909175" y="10737850"/>
          <p14:tracePt t="73050" x="9928225" y="10737850"/>
          <p14:tracePt t="73056" x="9947275" y="10698163"/>
          <p14:tracePt t="73063" x="10025063" y="10679113"/>
          <p14:tracePt t="73073" x="10121900" y="10660063"/>
          <p14:tracePt t="73079" x="10140950" y="10660063"/>
          <p14:tracePt t="73087" x="10218738" y="10601325"/>
          <p14:tracePt t="73095" x="10256838" y="10601325"/>
          <p14:tracePt t="73103" x="10353675" y="10582275"/>
          <p14:tracePt t="73111" x="10372725" y="10544175"/>
          <p14:tracePt t="73119" x="10412413" y="10525125"/>
          <p14:tracePt t="73128" x="10469563" y="10525125"/>
          <p14:tracePt t="73135" x="10469563" y="10504488"/>
          <p14:tracePt t="73144" x="10488613" y="10504488"/>
          <p14:tracePt t="73240" x="10509250" y="10504488"/>
          <p14:tracePt t="73248" x="10528300" y="10504488"/>
          <p14:tracePt t="73256" x="10566400" y="10504488"/>
          <p14:tracePt t="73272" x="10604500" y="10504488"/>
          <p14:tracePt t="73280" x="10625138" y="10504488"/>
          <p14:tracePt t="73288" x="10644188" y="10504488"/>
          <p14:tracePt t="73299" x="10663238" y="10485438"/>
          <p14:tracePt t="73304" x="10682288" y="10485438"/>
          <p14:tracePt t="73344" x="10721975" y="10485438"/>
          <p14:tracePt t="73370" x="10741025" y="10485438"/>
          <p14:tracePt t="73384" x="10760075" y="10485438"/>
          <p14:tracePt t="73400" x="10779125" y="10485438"/>
          <p14:tracePt t="73410" x="10798175" y="10485438"/>
          <p14:tracePt t="73417" x="10798175" y="10466388"/>
          <p14:tracePt t="73427" x="10818813" y="10466388"/>
          <p14:tracePt t="73431" x="10875963" y="10466388"/>
          <p14:tracePt t="73440" x="10895013" y="10466388"/>
          <p14:tracePt t="73448" x="10915650" y="10466388"/>
          <p14:tracePt t="73456" x="10934700" y="10466388"/>
          <p14:tracePt t="73463" x="10953750" y="10466388"/>
          <p14:tracePt t="73472" x="11031538" y="10466388"/>
          <p14:tracePt t="73480" x="11088688" y="10466388"/>
          <p14:tracePt t="73488" x="11128375" y="10428288"/>
          <p14:tracePt t="73495" x="11166475" y="10428288"/>
          <p14:tracePt t="73503" x="11225213" y="10428288"/>
          <p14:tracePt t="73511" x="11282363" y="10407650"/>
          <p14:tracePt t="73519" x="11301413" y="10407650"/>
          <p14:tracePt t="73527" x="11360150" y="10407650"/>
          <p14:tracePt t="73535" x="11398250" y="10388600"/>
          <p14:tracePt t="73543" x="11456988" y="10388600"/>
          <p14:tracePt t="73552" x="11514138" y="10388600"/>
          <p14:tracePt t="73560" x="11553825" y="10350500"/>
          <p14:tracePt t="73567" x="11572875" y="10350500"/>
          <p14:tracePt t="73576" x="11650663" y="10350500"/>
          <p14:tracePt t="73583" x="11707813" y="10331450"/>
          <p14:tracePt t="73593" x="11728450" y="10331450"/>
          <p14:tracePt t="73599" x="11747500" y="10331450"/>
          <p14:tracePt t="73608" x="11766550" y="10331450"/>
          <p14:tracePt t="73615" x="11804650" y="10331450"/>
          <p14:tracePt t="73745" x="11823700" y="10331450"/>
          <p14:tracePt t="73889" x="11844338" y="10331450"/>
          <p14:tracePt t="73912" x="11863388" y="10331450"/>
          <p14:tracePt t="73927" x="11882438" y="10331450"/>
          <p14:tracePt t="73935" x="11901488" y="10331450"/>
          <p14:tracePt t="73953" x="11920538" y="10331450"/>
          <p14:tracePt t="73962" x="11960225" y="10331450"/>
          <p14:tracePt t="73967" x="11979275" y="10331450"/>
          <p14:tracePt t="73975" x="11998325" y="10331450"/>
          <p14:tracePt t="73984" x="12017375" y="10331450"/>
          <p14:tracePt t="73993" x="12038013" y="10331450"/>
          <p14:tracePt t="74000" x="12057063" y="10331450"/>
          <p14:tracePt t="74010" x="12076113" y="10331450"/>
          <p14:tracePt t="74016" x="12095163" y="10331450"/>
          <p14:tracePt t="74035" x="12134850" y="10331450"/>
          <p14:tracePt t="74059" x="12153900" y="10331450"/>
          <p14:tracePt t="74080" x="12172950" y="10331450"/>
          <p14:tracePt t="74096" x="12192000" y="10331450"/>
          <p14:tracePt t="74105" x="12211050" y="10331450"/>
          <p14:tracePt t="74111" x="12230100" y="10331450"/>
          <p14:tracePt t="74119" x="12250738" y="10331450"/>
          <p14:tracePt t="74127" x="12288838" y="10331450"/>
          <p14:tracePt t="74140" x="12307888" y="10331450"/>
          <p14:tracePt t="74143" x="12326938" y="10331450"/>
          <p14:tracePt t="74151" x="12366625" y="10331450"/>
          <p14:tracePt t="74159" x="12385675" y="10331450"/>
          <p14:tracePt t="74167" x="12444413" y="10331450"/>
          <p14:tracePt t="74177" x="12463463" y="10331450"/>
          <p14:tracePt t="74183" x="12482513" y="10331450"/>
          <p14:tracePt t="74193" x="12501563" y="10331450"/>
          <p14:tracePt t="74199" x="12520613" y="10331450"/>
          <p14:tracePt t="74209" x="12560300" y="10331450"/>
          <p14:tracePt t="74228" x="12579350" y="10331450"/>
          <p14:tracePt t="74235" x="12598400" y="10331450"/>
          <p14:tracePt t="74247" x="12617450" y="10331450"/>
          <p14:tracePt t="74259" x="12636500" y="10331450"/>
          <p14:tracePt t="74273" x="12657138" y="10331450"/>
          <p14:tracePt t="74288" x="12676188" y="10331450"/>
          <p14:tracePt t="74296" x="12695238" y="10331450"/>
          <p14:tracePt t="74361" x="12733338" y="10350500"/>
          <p14:tracePt t="74377" x="12753975" y="10350500"/>
          <p14:tracePt t="74393" x="12773025" y="10350500"/>
          <p14:tracePt t="74410" x="12792075" y="10350500"/>
          <p14:tracePt t="74417" x="12811125" y="10369550"/>
          <p14:tracePt t="74425" x="12830175" y="10369550"/>
          <p14:tracePt t="74431" x="12850813" y="10369550"/>
          <p14:tracePt t="74440" x="12888913" y="10369550"/>
          <p14:tracePt t="74448" x="12907963" y="10369550"/>
          <p14:tracePt t="74456" x="12927013" y="10407650"/>
          <p14:tracePt t="74464" x="12947650" y="10407650"/>
          <p14:tracePt t="74471" x="12966700" y="10407650"/>
          <p14:tracePt t="74479" x="12985750" y="10407650"/>
          <p14:tracePt t="74488" x="13004800" y="10407650"/>
          <p14:tracePt t="74504" x="13004800" y="10428288"/>
          <p14:tracePt t="74520" x="13044488" y="10428288"/>
          <p14:tracePt t="74544" x="13063538" y="10428288"/>
          <p14:tracePt t="74552" x="13082588" y="10428288"/>
          <p14:tracePt t="74560" x="13101638" y="10428288"/>
          <p14:tracePt t="74567" x="13120688" y="10447338"/>
          <p14:tracePt t="74577" x="13139738" y="10447338"/>
          <p14:tracePt t="74584" x="13160375" y="10447338"/>
          <p14:tracePt t="74594" x="13217525" y="10447338"/>
          <p14:tracePt t="74600" x="13236575" y="10447338"/>
          <p14:tracePt t="74611" x="13276263" y="10466388"/>
          <p14:tracePt t="74615" x="13314363" y="10466388"/>
          <p14:tracePt t="74623" x="13373100" y="10466388"/>
          <p14:tracePt t="74631" x="13411200" y="10466388"/>
          <p14:tracePt t="74639" x="13450888" y="10485438"/>
          <p14:tracePt t="74647" x="13469938" y="10485438"/>
          <p14:tracePt t="74655" x="13527088" y="10485438"/>
          <p14:tracePt t="74663" x="13566775" y="10485438"/>
          <p14:tracePt t="74672" x="13585825" y="10485438"/>
          <p14:tracePt t="74679" x="13642975" y="10485438"/>
          <p14:tracePt t="74689" x="13663613" y="10485438"/>
          <p14:tracePt t="74695" x="13701713" y="10485438"/>
          <p14:tracePt t="74704" x="13720763" y="10485438"/>
          <p14:tracePt t="74711" x="13760450" y="10485438"/>
          <p14:tracePt t="74720" x="13798550" y="10485438"/>
          <p14:tracePt t="74730" x="13817600" y="10485438"/>
          <p14:tracePt t="74735" x="13836650" y="10485438"/>
          <p14:tracePt t="74754" x="13857288" y="10485438"/>
          <p14:tracePt t="74768" x="13895388" y="10485438"/>
          <p14:tracePt t="74781" x="13914438" y="10485438"/>
          <p14:tracePt t="74793" x="13933488" y="10485438"/>
          <p14:tracePt t="74802" x="13952538" y="10485438"/>
          <p14:tracePt t="74811" x="13973175" y="10485438"/>
          <p14:tracePt t="74815" x="13992225" y="10485438"/>
          <p14:tracePt t="74831" x="14011275" y="10485438"/>
          <p14:tracePt t="74840" x="14030325" y="10485438"/>
          <p14:tracePt t="74849" x="14070013" y="10485438"/>
          <p14:tracePt t="74864" x="14089063" y="10485438"/>
          <p14:tracePt t="74875" x="14108113" y="10485438"/>
          <p14:tracePt t="74900" x="14146213" y="10485438"/>
          <p14:tracePt t="74919" x="14166850" y="10485438"/>
          <p14:tracePt t="74928" x="14185900" y="10485438"/>
          <p14:tracePt t="74945" x="14224000" y="10485438"/>
          <p14:tracePt t="74960" x="14243050" y="10485438"/>
          <p14:tracePt t="74970" x="14263688" y="10485438"/>
          <p14:tracePt t="74975" x="14282738" y="10485438"/>
          <p14:tracePt t="74983" x="14301788" y="10485438"/>
          <p14:tracePt t="74994" x="14358938" y="10485438"/>
          <p14:tracePt t="74999" x="14379575" y="10485438"/>
          <p14:tracePt t="75007" x="14455775" y="10485438"/>
          <p14:tracePt t="75015" x="14476413" y="10485438"/>
          <p14:tracePt t="75025" x="14514513" y="10485438"/>
          <p14:tracePt t="75031" x="14573250" y="10485438"/>
          <p14:tracePt t="75041" x="14611350" y="10485438"/>
          <p14:tracePt t="75049" x="14689138" y="10485438"/>
          <p14:tracePt t="75056" x="14727238" y="10485438"/>
          <p14:tracePt t="75063" x="14765338" y="10485438"/>
          <p14:tracePt t="75073" x="14785975" y="10485438"/>
          <p14:tracePt t="75081" x="14843125" y="10485438"/>
          <p14:tracePt t="75088" x="14862175" y="10485438"/>
          <p14:tracePt t="75096" x="14882813" y="10485438"/>
          <p14:tracePt t="75106" x="14901863" y="10485438"/>
          <p14:tracePt t="75111" x="14920913" y="10485438"/>
          <p14:tracePt t="75119" x="14979650" y="10485438"/>
          <p14:tracePt t="75127" x="14998700" y="10485438"/>
          <p14:tracePt t="75135" x="15036800" y="10485438"/>
          <p14:tracePt t="75143" x="15055850" y="10485438"/>
          <p14:tracePt t="75152" x="15114588" y="10485438"/>
          <p14:tracePt t="75160" x="15133638" y="10485438"/>
          <p14:tracePt t="75167" x="15152688" y="10485438"/>
          <p14:tracePt t="75175" x="15171738" y="10485438"/>
          <p14:tracePt t="75320" x="15192375" y="10485438"/>
          <p14:tracePt t="75337" x="15211425" y="10485438"/>
          <p14:tracePt t="75352" x="15230475" y="10485438"/>
          <p14:tracePt t="75368" x="15268575" y="10485438"/>
          <p14:tracePt t="75379" x="15289213" y="10485438"/>
          <p14:tracePt t="75383" x="15289213" y="10466388"/>
          <p14:tracePt t="75392" x="15308263" y="10466388"/>
          <p14:tracePt t="75400" x="15327313" y="10466388"/>
          <p14:tracePt t="75409" x="15365413" y="10466388"/>
          <p14:tracePt t="75415" x="15405100" y="10466388"/>
          <p14:tracePt t="75426" x="15424150" y="10466388"/>
          <p14:tracePt t="75433" x="15443200" y="10466388"/>
          <p14:tracePt t="75442" x="15462250" y="10466388"/>
          <p14:tracePt t="75450" x="15482888" y="10466388"/>
          <p14:tracePt t="75480" x="15501938" y="10466388"/>
          <p14:tracePt t="75506" x="15520988" y="10466388"/>
          <p14:tracePt t="75544" x="15559088" y="10466388"/>
          <p14:tracePt t="75561" x="15578138" y="10466388"/>
          <p14:tracePt t="75576" x="15598775" y="10466388"/>
          <p14:tracePt t="75585" x="15617825" y="10466388"/>
          <p14:tracePt t="75591" x="15636875" y="10466388"/>
          <p14:tracePt t="75599" x="15655925" y="10466388"/>
          <p14:tracePt t="75609" x="15714663" y="10466388"/>
          <p14:tracePt t="75615" x="15752763" y="10466388"/>
          <p14:tracePt t="75623" x="15771813" y="10466388"/>
          <p14:tracePt t="75631" x="15849600" y="10466388"/>
          <p14:tracePt t="75639" x="15868650" y="10466388"/>
          <p14:tracePt t="75647" x="15927388" y="10466388"/>
          <p14:tracePt t="75656" x="15946438" y="10466388"/>
          <p14:tracePt t="75664" x="16024225" y="10466388"/>
          <p14:tracePt t="75671" x="16043275" y="10466388"/>
          <p14:tracePt t="75679" x="16081375" y="10466388"/>
          <p14:tracePt t="75687" x="16140113" y="10466388"/>
          <p14:tracePt t="75695" x="16159163" y="10466388"/>
          <p14:tracePt t="75703" x="16178213" y="10466388"/>
          <p14:tracePt t="75711" x="16198850" y="10466388"/>
          <p14:tracePt t="75720" x="16217900" y="10466388"/>
          <p14:tracePt t="75729" x="16256000" y="10466388"/>
          <p14:tracePt t="75737" x="16275050" y="10466388"/>
          <p14:tracePt t="75743" x="16295688" y="10466388"/>
          <p14:tracePt t="75751" x="16333788" y="10466388"/>
          <p14:tracePt t="75761" x="16390938" y="10466388"/>
          <p14:tracePt t="75767" x="16411575" y="10466388"/>
          <p14:tracePt t="75775" x="16449675" y="10466388"/>
          <p14:tracePt t="75783" x="16468725" y="10466388"/>
          <p14:tracePt t="75791" x="16527463" y="10466388"/>
          <p14:tracePt t="75799" x="16546513" y="10466388"/>
          <p14:tracePt t="75809" x="16584613" y="10466388"/>
          <p14:tracePt t="75815" x="16681450" y="10466388"/>
          <p14:tracePt t="75823" x="16702088" y="10466388"/>
          <p14:tracePt t="75831" x="16721138" y="10466388"/>
          <p14:tracePt t="75840" x="16740188" y="10466388"/>
          <p14:tracePt t="75857" x="16759238" y="10466388"/>
          <p14:tracePt t="75969" x="16740188" y="10466388"/>
          <p14:tracePt t="75977" x="16721138" y="10447338"/>
          <p14:tracePt t="75984" x="16702088" y="10447338"/>
          <p14:tracePt t="75995" x="16584613" y="10447338"/>
          <p14:tracePt t="75999" x="16390938" y="10447338"/>
          <p14:tracePt t="76008" x="16314738" y="10447338"/>
          <p14:tracePt t="76016" x="16121063" y="10447338"/>
          <p14:tracePt t="76023" x="16043275" y="10447338"/>
          <p14:tracePt t="76031" x="15792450" y="10447338"/>
          <p14:tracePt t="76039" x="15714663" y="10447338"/>
          <p14:tracePt t="76047" x="15482888" y="10447338"/>
          <p14:tracePt t="76057" x="15405100" y="10447338"/>
          <p14:tracePt t="76063" x="15192375" y="10447338"/>
          <p14:tracePt t="76071" x="14939963" y="10447338"/>
          <p14:tracePt t="76079" x="14862175" y="10447338"/>
          <p14:tracePt t="76088" x="14573250" y="10447338"/>
          <p14:tracePt t="76095" x="14455775" y="10447338"/>
          <p14:tracePt t="76104" x="14146213" y="10447338"/>
          <p14:tracePt t="76112" x="13973175" y="10447338"/>
          <p14:tracePt t="76119" x="13527088" y="10447338"/>
          <p14:tracePt t="76127" x="12966700" y="10447338"/>
          <p14:tracePt t="76135" x="12695238" y="10447338"/>
          <p14:tracePt t="76143" x="11920538" y="10447338"/>
          <p14:tracePt t="76151" x="11610975" y="10447338"/>
          <p14:tracePt t="76161" x="10663238" y="10447338"/>
          <p14:tracePt t="76167" x="10315575" y="10447338"/>
          <p14:tracePt t="76177" x="9463088" y="10447338"/>
          <p14:tracePt t="76184" x="9096375" y="10447338"/>
          <p14:tracePt t="76191" x="8399463" y="10447338"/>
          <p14:tracePt t="76199" x="7546975" y="10447338"/>
          <p14:tracePt t="76210" x="7237413" y="10447338"/>
          <p14:tracePt t="76215" x="6677025" y="10447338"/>
          <p14:tracePt t="76229" x="6405563" y="10447338"/>
          <p14:tracePt t="76232" x="5942013" y="10447338"/>
          <p14:tracePt t="76239" x="5748338" y="10447338"/>
          <p14:tracePt t="76247" x="5283200" y="10447338"/>
          <p14:tracePt t="76255" x="5011738" y="10447338"/>
          <p14:tracePt t="76263" x="4895850" y="10447338"/>
          <p14:tracePt t="76272" x="4702175" y="10447338"/>
          <p14:tracePt t="76279" x="4664075" y="10447338"/>
          <p14:tracePt t="76287" x="4548188" y="10447338"/>
          <p14:tracePt t="76295" x="4489450" y="10447338"/>
          <p14:tracePt t="76303" x="4373563" y="10447338"/>
          <p14:tracePt t="76311" x="4354513" y="10447338"/>
          <p14:tracePt t="76319" x="4276725" y="10447338"/>
          <p14:tracePt t="76329" x="4198938" y="10447338"/>
          <p14:tracePt t="76336" x="4141788" y="10447338"/>
          <p14:tracePt t="76344" x="4064000" y="10447338"/>
          <p14:tracePt t="76351" x="4044950" y="10447338"/>
          <p14:tracePt t="76360" x="3967163" y="10447338"/>
          <p14:tracePt t="76367" x="3910013" y="10447338"/>
          <p14:tracePt t="76376" x="3870325" y="10485438"/>
          <p14:tracePt t="76383" x="3773488" y="10485438"/>
          <p14:tracePt t="76392" x="3754438" y="10485438"/>
          <p14:tracePt t="76400" x="3716338" y="10504488"/>
          <p14:tracePt t="76410" x="3695700" y="10504488"/>
          <p14:tracePt t="76415" x="3638550" y="10504488"/>
          <p14:tracePt t="76424" x="3619500" y="10525125"/>
          <p14:tracePt t="76432" x="3579813" y="10544175"/>
          <p14:tracePt t="76440" x="3541713" y="10544175"/>
          <p14:tracePt t="76447" x="3444875" y="10544175"/>
          <p14:tracePt t="76455" x="3367088" y="10582275"/>
          <p14:tracePt t="76463" x="3270250" y="10582275"/>
          <p14:tracePt t="76471" x="3154363" y="10601325"/>
          <p14:tracePt t="76479" x="3076575" y="10601325"/>
          <p14:tracePt t="76487" x="2922588" y="10601325"/>
          <p14:tracePt t="76495" x="2844800" y="10601325"/>
          <p14:tracePt t="76503" x="2690813" y="10601325"/>
          <p14:tracePt t="76511" x="2535238" y="10601325"/>
          <p14:tracePt t="76520" x="2476500" y="10601325"/>
          <p14:tracePt t="76527" x="2419350" y="10641013"/>
          <p14:tracePt t="76535" x="2400300" y="10641013"/>
          <p14:tracePt t="76543" x="2379663" y="10641013"/>
          <p14:tracePt t="76551" x="2360613" y="10641013"/>
          <p14:tracePt t="76578" x="2341563" y="10641013"/>
          <p14:tracePt t="76587" x="2341563" y="10660063"/>
          <p14:tracePt t="76593" x="2322513" y="10660063"/>
          <p14:tracePt t="76601" x="2303463" y="10679113"/>
          <p14:tracePt t="76608" x="2263775" y="10698163"/>
          <p14:tracePt t="76627" x="2244725" y="10698163"/>
          <p14:tracePt t="76631" x="2244725" y="10717213"/>
          <p14:tracePt t="76639" x="2244725" y="10737850"/>
          <p14:tracePt t="76656" x="2225675" y="10756900"/>
          <p14:tracePt t="76664" x="2225675" y="10795000"/>
          <p14:tracePt t="76679" x="2225675" y="10814050"/>
          <p14:tracePt t="76695" x="2225675" y="10834688"/>
          <p14:tracePt t="76712" x="2225675" y="10853738"/>
          <p14:tracePt t="76728" x="2225675" y="10872788"/>
          <p14:tracePt t="76752" x="2225675" y="10891838"/>
          <p14:tracePt t="76768" x="2225675" y="10910888"/>
          <p14:tracePt t="76808" x="2244725" y="10910888"/>
          <p14:tracePt t="76840" x="2282825" y="10931525"/>
          <p14:tracePt t="76872" x="2303463" y="10931525"/>
          <p14:tracePt t="76882" x="2303463" y="10969625"/>
          <p14:tracePt t="76887" x="2322513" y="10988675"/>
          <p14:tracePt t="76895" x="2341563" y="10988675"/>
          <p14:tracePt t="76909" x="2360613" y="11007725"/>
          <p14:tracePt t="76911" x="2379663" y="11007725"/>
          <p14:tracePt t="76919" x="2400300" y="11007725"/>
          <p14:tracePt t="76927" x="2457450" y="11026775"/>
          <p14:tracePt t="76936" x="2476500" y="11026775"/>
          <p14:tracePt t="76943" x="2497138" y="11026775"/>
          <p14:tracePt t="76951" x="2516188" y="11026775"/>
          <p14:tracePt t="76959" x="2593975" y="11026775"/>
          <p14:tracePt t="76967" x="2613025" y="11026775"/>
          <p14:tracePt t="76975" x="2670175" y="11026775"/>
          <p14:tracePt t="76983" x="2709863" y="11026775"/>
          <p14:tracePt t="76991" x="2728913" y="11026775"/>
          <p14:tracePt t="76999" x="2747963" y="11026775"/>
          <p14:tracePt t="77008" x="2786063" y="11026775"/>
          <p14:tracePt t="77015" x="2806700" y="11026775"/>
          <p14:tracePt t="77023" x="2825750" y="11026775"/>
          <p14:tracePt t="77031" x="2844800" y="11026775"/>
          <p14:tracePt t="77039" x="2863850" y="11026775"/>
          <p14:tracePt t="77047" x="2882900" y="11026775"/>
          <p14:tracePt t="77064" x="2903538" y="11026775"/>
          <p14:tracePt t="77072" x="2941638" y="11026775"/>
          <p14:tracePt t="77080" x="2960688" y="11026775"/>
          <p14:tracePt t="77097" x="2979738" y="11026775"/>
          <p14:tracePt t="77128" x="3000375" y="11026775"/>
          <p14:tracePt t="77304" x="3019425" y="11026775"/>
          <p14:tracePt t="77321" x="3038475" y="11026775"/>
          <p14:tracePt t="77344" x="3057525" y="11026775"/>
          <p14:tracePt t="77360" x="3097213" y="11007725"/>
          <p14:tracePt t="77376" x="3116263" y="11007725"/>
          <p14:tracePt t="77392" x="3135313" y="11007725"/>
          <p14:tracePt t="77402" x="3154363" y="11007725"/>
          <p14:tracePt t="77408" x="3173413" y="10988675"/>
          <p14:tracePt t="77415" x="3192463" y="10988675"/>
          <p14:tracePt t="77424" x="3213100" y="10969625"/>
          <p14:tracePt t="77431" x="3251200" y="10969625"/>
          <p14:tracePt t="77439" x="3289300" y="10931525"/>
          <p14:tracePt t="77447" x="3348038" y="10931525"/>
          <p14:tracePt t="77455" x="3425825" y="10931525"/>
          <p14:tracePt t="77463" x="3482975" y="10910888"/>
          <p14:tracePt t="77471" x="3503613" y="10910888"/>
          <p14:tracePt t="77479" x="3541713" y="10910888"/>
          <p14:tracePt t="77487" x="3560763" y="10910888"/>
          <p14:tracePt t="77495" x="3560763" y="10891838"/>
          <p14:tracePt t="77503" x="3579813" y="10891838"/>
          <p14:tracePt t="77511" x="3619500" y="10891838"/>
          <p14:tracePt t="77519" x="3638550" y="10891838"/>
          <p14:tracePt t="77536" x="3657600" y="10891838"/>
          <p14:tracePt t="77544" x="3676650" y="10891838"/>
          <p14:tracePt t="77551" x="3695700" y="10891838"/>
          <p14:tracePt t="77559" x="3716338" y="10891838"/>
          <p14:tracePt t="77567" x="3735388" y="10891838"/>
          <p14:tracePt t="77575" x="3773488" y="10891838"/>
          <p14:tracePt t="77681" x="3792538" y="10891838"/>
          <p14:tracePt t="77720" x="3813175" y="10891838"/>
          <p14:tracePt t="77728" x="3832225" y="10891838"/>
          <p14:tracePt t="77736" x="3851275" y="10891838"/>
          <p14:tracePt t="77745" x="3851275" y="10872788"/>
          <p14:tracePt t="77751" x="3889375" y="10872788"/>
          <p14:tracePt t="77759" x="3929063" y="10872788"/>
          <p14:tracePt t="77767" x="3986213" y="10872788"/>
          <p14:tracePt t="77775" x="4025900" y="10853738"/>
          <p14:tracePt t="77783" x="4083050" y="10853738"/>
          <p14:tracePt t="77791" x="4179888" y="10853738"/>
          <p14:tracePt t="77799" x="4198938" y="10853738"/>
          <p14:tracePt t="77807" x="4276725" y="10853738"/>
          <p14:tracePt t="77814" x="4316413" y="10853738"/>
          <p14:tracePt t="77823" x="4335463" y="10853738"/>
          <p14:tracePt t="77833" x="4373563" y="10853738"/>
          <p14:tracePt t="77839" x="4411663" y="10853738"/>
          <p14:tracePt t="77847" x="4470400" y="10853738"/>
          <p14:tracePt t="77856" x="4508500" y="10853738"/>
          <p14:tracePt t="77863" x="4567238" y="10853738"/>
          <p14:tracePt t="77871" x="4586288" y="10853738"/>
          <p14:tracePt t="77880" x="4664075" y="10853738"/>
          <p14:tracePt t="77887" x="4702175" y="10853738"/>
          <p14:tracePt t="77895" x="4818063" y="10853738"/>
          <p14:tracePt t="77903" x="4838700" y="10853738"/>
          <p14:tracePt t="77911" x="4954588" y="10853738"/>
          <p14:tracePt t="77919" x="5032375" y="10853738"/>
          <p14:tracePt t="77928" x="5051425" y="10853738"/>
          <p14:tracePt t="77935" x="5070475" y="10853738"/>
          <p14:tracePt t="77943" x="5089525" y="10853738"/>
          <p14:tracePt t="77951" x="5108575" y="10853738"/>
          <p14:tracePt t="78000" x="5148263" y="10853738"/>
          <p14:tracePt t="78009" x="5167313" y="10853738"/>
          <p14:tracePt t="78016" x="5186363" y="10853738"/>
          <p14:tracePt t="78032" x="5205413" y="10853738"/>
          <p14:tracePt t="78041" x="5224463" y="10853738"/>
          <p14:tracePt t="78048" x="5264150" y="10853738"/>
          <p14:tracePt t="78057" x="5302250" y="10853738"/>
          <p14:tracePt t="78063" x="5360988" y="10853738"/>
          <p14:tracePt t="78070" x="5418138" y="10853738"/>
          <p14:tracePt t="78079" x="5495925" y="10853738"/>
          <p14:tracePt t="78087" x="5514975" y="10853738"/>
          <p14:tracePt t="78095" x="5592763" y="10853738"/>
          <p14:tracePt t="78103" x="5689600" y="10853738"/>
          <p14:tracePt t="78111" x="5708650" y="10853738"/>
          <p14:tracePt t="78119" x="5748338" y="10853738"/>
          <p14:tracePt t="78127" x="5767388" y="10853738"/>
          <p14:tracePt t="78135" x="5824538" y="10814050"/>
          <p14:tracePt t="78143" x="5845175" y="10814050"/>
          <p14:tracePt t="78151" x="5883275" y="10814050"/>
          <p14:tracePt t="78161" x="5883275" y="10795000"/>
          <p14:tracePt t="78167" x="5942013" y="10795000"/>
          <p14:tracePt t="78176" x="5980113" y="10795000"/>
          <p14:tracePt t="78183" x="5999163" y="10775950"/>
          <p14:tracePt t="78191" x="6037263" y="10775950"/>
          <p14:tracePt t="78199" x="6057900" y="10775950"/>
          <p14:tracePt t="78215" x="6076950" y="10775950"/>
          <p14:tracePt t="78239" x="6096000" y="10775950"/>
          <p14:tracePt t="78256" x="6115050" y="10775950"/>
          <p14:tracePt t="78504" x="6096000" y="10775950"/>
          <p14:tracePt t="78521" x="6076950" y="10775950"/>
          <p14:tracePt t="78544" x="6057900" y="10775950"/>
          <p14:tracePt t="78560" x="6018213" y="10775950"/>
          <p14:tracePt t="78584" x="5999163" y="10775950"/>
          <p14:tracePt t="78601" x="5980113" y="10775950"/>
          <p14:tracePt t="78632" x="5961063" y="10775950"/>
          <p14:tracePt t="78641" x="5961063" y="10795000"/>
          <p14:tracePt t="78658" x="5942013" y="10795000"/>
          <p14:tracePt t="78683" x="5921375" y="10795000"/>
          <p14:tracePt t="78688" x="5921375" y="10814050"/>
          <p14:tracePt t="78728" x="5902325" y="10814050"/>
          <p14:tracePt t="78768" x="5864225" y="10814050"/>
          <p14:tracePt t="78816" x="5864225" y="10853738"/>
          <p14:tracePt t="78826" x="5845175" y="10853738"/>
          <p14:tracePt t="78847" x="5824538" y="10853738"/>
          <p14:tracePt t="78855" x="5824538" y="10872788"/>
          <p14:tracePt t="78874" x="5805488" y="10872788"/>
          <p14:tracePt t="78881" x="5805488" y="10891838"/>
          <p14:tracePt t="78887" x="5786438" y="10891838"/>
          <p14:tracePt t="78896" x="5786438" y="10910888"/>
          <p14:tracePt t="78910" x="5767388" y="10910888"/>
          <p14:tracePt t="78912" x="5748338" y="10931525"/>
          <p14:tracePt t="78919" x="5708650" y="10931525"/>
          <p14:tracePt t="78927" x="5708650" y="10950575"/>
          <p14:tracePt t="78935" x="5689600" y="10950575"/>
          <p14:tracePt t="78943" x="5670550" y="10969625"/>
          <p14:tracePt t="78951" x="5670550" y="11007725"/>
          <p14:tracePt t="78959" x="5651500" y="11026775"/>
          <p14:tracePt t="78967" x="5630863" y="11026775"/>
          <p14:tracePt t="78975" x="5573713" y="11047413"/>
          <p14:tracePt t="78983" x="5573713" y="11066463"/>
          <p14:tracePt t="78991" x="5535613" y="11085513"/>
          <p14:tracePt t="78999" x="5514975" y="11104563"/>
          <p14:tracePt t="79009" x="5495925" y="11104563"/>
          <p14:tracePt t="79015" x="5438775" y="11163300"/>
          <p14:tracePt t="79023" x="5380038" y="11182350"/>
          <p14:tracePt t="79031" x="5302250" y="11220450"/>
          <p14:tracePt t="79040" x="5245100" y="11241088"/>
          <p14:tracePt t="79047" x="5167313" y="11279188"/>
          <p14:tracePt t="79055" x="5108575" y="11298238"/>
          <p14:tracePt t="79063" x="5032375" y="11336338"/>
          <p14:tracePt t="79071" x="4935538" y="11356975"/>
          <p14:tracePt t="79079" x="4914900" y="11356975"/>
          <p14:tracePt t="79087" x="4876800" y="11376025"/>
          <p14:tracePt t="79095" x="4857750" y="11395075"/>
          <p14:tracePt t="79103" x="4818063" y="11395075"/>
          <p14:tracePt t="79111" x="4779963" y="11433175"/>
          <p14:tracePt t="79119" x="4722813" y="11453813"/>
          <p14:tracePt t="79127" x="4683125" y="11453813"/>
          <p14:tracePt t="79136" x="4645025" y="11472863"/>
          <p14:tracePt t="79145" x="4586288" y="11491913"/>
          <p14:tracePt t="79151" x="4529138" y="11491913"/>
          <p14:tracePt t="79159" x="4411663" y="11491913"/>
          <p14:tracePt t="79167" x="4354513" y="11530013"/>
          <p14:tracePt t="79175" x="4198938" y="11530013"/>
          <p14:tracePt t="79183" x="4122738" y="11550650"/>
          <p14:tracePt t="79191" x="3967163" y="11588750"/>
          <p14:tracePt t="79199" x="3754438" y="11588750"/>
          <p14:tracePt t="79210" x="3657600" y="11607800"/>
          <p14:tracePt t="79215" x="3463925" y="11607800"/>
          <p14:tracePt t="79223" x="3386138" y="11607800"/>
          <p14:tracePt t="79231" x="3192463" y="11645900"/>
          <p14:tracePt t="79239" x="3097213" y="11645900"/>
          <p14:tracePt t="79247" x="2903538" y="11645900"/>
          <p14:tracePt t="79256" x="2690813" y="11645900"/>
          <p14:tracePt t="79263" x="2651125" y="11645900"/>
          <p14:tracePt t="79272" x="2497138" y="11645900"/>
          <p14:tracePt t="79279" x="2419350" y="11645900"/>
          <p14:tracePt t="79287" x="2322513" y="11645900"/>
          <p14:tracePt t="79295" x="2282825" y="11645900"/>
          <p14:tracePt t="79303" x="2225675" y="11645900"/>
          <p14:tracePt t="79311" x="2206625" y="11645900"/>
          <p14:tracePt t="79319" x="2187575" y="11645900"/>
          <p14:tracePt t="79327" x="2166938" y="11645900"/>
          <p14:tracePt t="79344" x="2147888" y="11645900"/>
          <p14:tracePt t="79351" x="2128838" y="11645900"/>
          <p14:tracePt t="79369" x="2090738" y="11645900"/>
          <p14:tracePt t="79375" x="2070100" y="11645900"/>
          <p14:tracePt t="79383" x="2051050" y="11645900"/>
          <p14:tracePt t="79399" x="2032000" y="11645900"/>
          <p14:tracePt t="79410" x="2012950" y="11645900"/>
          <p14:tracePt t="79416" x="1993900" y="11645900"/>
          <p14:tracePt t="79425" x="1973263" y="11645900"/>
          <p14:tracePt t="79433" x="1935163" y="11645900"/>
          <p14:tracePt t="79441" x="1916113" y="11626850"/>
          <p14:tracePt t="80217" x="1954213" y="11626850"/>
          <p14:tracePt t="80226" x="1993900" y="11626850"/>
          <p14:tracePt t="80232" x="2012950" y="11626850"/>
          <p14:tracePt t="80240" x="2032000" y="11626850"/>
          <p14:tracePt t="80247" x="2090738" y="11626850"/>
          <p14:tracePt t="80257" x="2166938" y="11626850"/>
          <p14:tracePt t="80263" x="2225675" y="11626850"/>
          <p14:tracePt t="80271" x="2341563" y="11626850"/>
          <p14:tracePt t="80279" x="2457450" y="11626850"/>
          <p14:tracePt t="80287" x="2497138" y="11626850"/>
          <p14:tracePt t="80295" x="2613025" y="11626850"/>
          <p14:tracePt t="80304" x="2670175" y="11626850"/>
          <p14:tracePt t="80312" x="2747963" y="11626850"/>
          <p14:tracePt t="80319" x="2806700" y="11626850"/>
          <p14:tracePt t="80327" x="2844800" y="11626850"/>
          <p14:tracePt t="80335" x="2863850" y="11626850"/>
          <p14:tracePt t="80343" x="2922588" y="11626850"/>
          <p14:tracePt t="80351" x="2960688" y="11626850"/>
          <p14:tracePt t="80360" x="2979738" y="11626850"/>
          <p14:tracePt t="80367" x="3019425" y="11626850"/>
          <p14:tracePt t="80375" x="3038475" y="11626850"/>
          <p14:tracePt t="80383" x="3076575" y="11626850"/>
          <p14:tracePt t="80391" x="3097213" y="11626850"/>
          <p14:tracePt t="80400" x="3154363" y="11626850"/>
          <p14:tracePt t="80409" x="3192463" y="11626850"/>
          <p14:tracePt t="80415" x="3251200" y="11626850"/>
          <p14:tracePt t="80424" x="3270250" y="11626850"/>
          <p14:tracePt t="80431" x="3289300" y="11626850"/>
          <p14:tracePt t="80439" x="3367088" y="11626850"/>
          <p14:tracePt t="80447" x="3386138" y="11626850"/>
          <p14:tracePt t="80455" x="3425825" y="11626850"/>
          <p14:tracePt t="80464" x="3463925" y="11626850"/>
          <p14:tracePt t="80490" x="3482975" y="11626850"/>
          <p14:tracePt t="80528" x="3503613" y="11626850"/>
          <p14:tracePt t="80544" x="3522663" y="11626850"/>
          <p14:tracePt t="80553" x="3541713" y="11626850"/>
          <p14:tracePt t="80561" x="3598863" y="11626850"/>
          <p14:tracePt t="80567" x="3619500" y="11626850"/>
          <p14:tracePt t="80576" x="3638550" y="11626850"/>
          <p14:tracePt t="80583" x="3657600" y="11626850"/>
          <p14:tracePt t="80592" x="3676650" y="11626850"/>
          <p14:tracePt t="80599" x="3754438" y="11626850"/>
          <p14:tracePt t="80608" x="3813175" y="11626850"/>
          <p14:tracePt t="80615" x="3832225" y="11626850"/>
          <p14:tracePt t="80623" x="3870325" y="11626850"/>
          <p14:tracePt t="80631" x="3889375" y="11626850"/>
          <p14:tracePt t="80640" x="3910013" y="11626850"/>
          <p14:tracePt t="80647" x="3929063" y="11626850"/>
          <p14:tracePt t="80655" x="3986213" y="11626850"/>
          <p14:tracePt t="80664" x="4064000" y="11626850"/>
          <p14:tracePt t="80673" x="4083050" y="11626850"/>
          <p14:tracePt t="80679" x="4160838" y="11626850"/>
          <p14:tracePt t="80688" x="4179888" y="11626850"/>
          <p14:tracePt t="80695" x="4295775" y="11626850"/>
          <p14:tracePt t="80703" x="4316413" y="11626850"/>
          <p14:tracePt t="80711" x="4392613" y="11626850"/>
          <p14:tracePt t="80719" x="4411663" y="11626850"/>
          <p14:tracePt t="80729" x="4489450" y="11626850"/>
          <p14:tracePt t="80736" x="4529138" y="11626850"/>
          <p14:tracePt t="80744" x="4548188" y="11626850"/>
          <p14:tracePt t="80751" x="4605338" y="11626850"/>
          <p14:tracePt t="80759" x="4625975" y="11626850"/>
          <p14:tracePt t="80767" x="4645025" y="11626850"/>
          <p14:tracePt t="80775" x="4664075" y="11626850"/>
          <p14:tracePt t="80783" x="4683125" y="11626850"/>
          <p14:tracePt t="80792" x="4702175" y="11626850"/>
          <p14:tracePt t="80799" x="4722813" y="11626850"/>
          <p14:tracePt t="80809" x="4760913" y="11626850"/>
          <p14:tracePt t="80817" x="4779963" y="11626850"/>
          <p14:tracePt t="80831" x="4799013" y="11626850"/>
          <p14:tracePt t="80840" x="4818063" y="11626850"/>
          <p14:tracePt t="80849" x="4838700" y="11626850"/>
          <p14:tracePt t="80856" x="4857750" y="11626850"/>
          <p14:tracePt t="80863" x="4876800" y="11626850"/>
          <p14:tracePt t="80871" x="4914900" y="11626850"/>
          <p14:tracePt t="80879" x="4954588" y="11645900"/>
          <p14:tracePt t="80887" x="4973638" y="11645900"/>
          <p14:tracePt t="80895" x="5051425" y="11645900"/>
          <p14:tracePt t="80913" x="5129213" y="11645900"/>
          <p14:tracePt t="80919" x="5205413" y="11645900"/>
          <p14:tracePt t="80927" x="5224463" y="11645900"/>
          <p14:tracePt t="80935" x="5245100" y="11645900"/>
          <p14:tracePt t="80945" x="5264150" y="11645900"/>
          <p14:tracePt t="80952" x="5283200" y="11645900"/>
          <p14:tracePt t="80961" x="5321300" y="11645900"/>
          <p14:tracePt t="80967" x="5341938" y="11645900"/>
          <p14:tracePt t="80977" x="5360988" y="11645900"/>
          <p14:tracePt t="80983" x="5380038" y="11645900"/>
          <p14:tracePt t="80992" x="5399088" y="11645900"/>
          <p14:tracePt t="80999" x="5418138" y="11645900"/>
          <p14:tracePt t="81009" x="5438775" y="11645900"/>
          <p14:tracePt t="81016" x="5476875" y="11645900"/>
          <p14:tracePt t="81025" x="5495925" y="11645900"/>
          <p14:tracePt t="81032" x="5514975" y="11645900"/>
          <p14:tracePt t="81041" x="5535613" y="11645900"/>
          <p14:tracePt t="81050" x="5573713" y="11645900"/>
          <p14:tracePt t="81056" x="5611813" y="11645900"/>
          <p14:tracePt t="81063" x="5670550" y="11645900"/>
          <p14:tracePt t="81071" x="5689600" y="11645900"/>
          <p14:tracePt t="81079" x="5748338" y="11645900"/>
          <p14:tracePt t="81088" x="5767388" y="11645900"/>
          <p14:tracePt t="81095" x="5786438" y="11645900"/>
          <p14:tracePt t="82185" x="5845175" y="11645900"/>
          <p14:tracePt t="82194" x="5864225" y="11645900"/>
          <p14:tracePt t="82200" x="5883275" y="11645900"/>
          <p14:tracePt t="82210" x="5902325" y="11645900"/>
          <p14:tracePt t="82216" x="5999163" y="11645900"/>
          <p14:tracePt t="82226" x="6057900" y="11645900"/>
          <p14:tracePt t="82231" x="6134100" y="11685588"/>
          <p14:tracePt t="82240" x="6192838" y="11685588"/>
          <p14:tracePt t="82248" x="6308725" y="11685588"/>
          <p14:tracePt t="82256" x="6348413" y="11685588"/>
          <p14:tracePt t="82263" x="6443663" y="11685588"/>
          <p14:tracePt t="82271" x="6521450" y="11685588"/>
          <p14:tracePt t="82279" x="6540500" y="11685588"/>
          <p14:tracePt t="82287" x="6580188" y="11685588"/>
          <p14:tracePt t="82295" x="6618288" y="11685588"/>
          <p14:tracePt t="82303" x="6637338" y="11685588"/>
          <p14:tracePt t="82311" x="6657975" y="11685588"/>
          <p14:tracePt t="82328" x="6677025" y="11685588"/>
          <p14:tracePt t="82336" x="6696075" y="11685588"/>
          <p14:tracePt t="82354" x="6715125" y="11685588"/>
          <p14:tracePt t="82368" x="6734175" y="11685588"/>
          <p14:tracePt t="82384" x="6773863" y="11685588"/>
          <p14:tracePt t="82394" x="6792913" y="11685588"/>
          <p14:tracePt t="82409" x="6811963" y="11685588"/>
          <p14:tracePt t="82415" x="6831013" y="11685588"/>
          <p14:tracePt t="82424" x="6831013" y="11666538"/>
          <p14:tracePt t="82431" x="6850063" y="11666538"/>
          <p14:tracePt t="82441" x="6870700" y="11666538"/>
          <p14:tracePt t="82447" x="6889750" y="11666538"/>
          <p14:tracePt t="82455" x="6908800" y="11666538"/>
          <p14:tracePt t="82463" x="6946900" y="11666538"/>
          <p14:tracePt t="82481" x="6967538" y="11666538"/>
          <p14:tracePt t="82600" x="6986588" y="11666538"/>
          <p14:tracePt t="82633" x="7005638" y="11666538"/>
          <p14:tracePt t="82656" x="7005638" y="11626850"/>
          <p14:tracePt t="82665" x="7024688" y="11626850"/>
          <p14:tracePt t="82696" x="7043738" y="11626850"/>
          <p14:tracePt t="83128" x="7064375" y="11626850"/>
          <p14:tracePt t="83169" x="7102475" y="11626850"/>
          <p14:tracePt t="83193" x="7121525" y="11626850"/>
          <p14:tracePt t="83224" x="7140575" y="11645900"/>
          <p14:tracePt t="83247" x="7161213" y="11645900"/>
          <p14:tracePt t="83264" x="7180263" y="11645900"/>
          <p14:tracePt t="83296" x="7199313" y="11645900"/>
          <p14:tracePt t="83304" x="7218363" y="11645900"/>
          <p14:tracePt t="83311" x="7256463" y="11645900"/>
          <p14:tracePt t="83320" x="7277100" y="11645900"/>
          <p14:tracePt t="83336" x="7296150" y="11645900"/>
          <p14:tracePt t="83344" x="7315200" y="11645900"/>
          <p14:tracePt t="83351" x="7353300" y="11645900"/>
          <p14:tracePt t="83360" x="7392988" y="11645900"/>
          <p14:tracePt t="83367" x="7412038" y="11626850"/>
          <p14:tracePt t="83376" x="7431088" y="11626850"/>
          <p14:tracePt t="83385" x="7508875" y="11626850"/>
          <p14:tracePt t="83394" x="7527925" y="11626850"/>
          <p14:tracePt t="83400" x="7567613" y="11607800"/>
          <p14:tracePt t="83411" x="7586663" y="11607800"/>
          <p14:tracePt t="83415" x="7643813" y="11607800"/>
          <p14:tracePt t="83422" x="7683500" y="11607800"/>
          <p14:tracePt t="83431" x="7683500" y="11588750"/>
          <p14:tracePt t="83439" x="7740650" y="11588750"/>
          <p14:tracePt t="83447" x="7780338" y="11588750"/>
          <p14:tracePt t="83455" x="7818438" y="11588750"/>
          <p14:tracePt t="83464" x="7837488" y="11588750"/>
          <p14:tracePt t="83472" x="7856538" y="11588750"/>
          <p14:tracePt t="83479" x="7877175" y="11588750"/>
          <p14:tracePt t="83487" x="7896225" y="11588750"/>
          <p14:tracePt t="83495" x="7934325" y="11588750"/>
          <p14:tracePt t="83503" x="7974013" y="11588750"/>
          <p14:tracePt t="83512" x="7993063" y="11588750"/>
          <p14:tracePt t="83521" x="8012113" y="11588750"/>
          <p14:tracePt t="83528" x="8050213" y="11588750"/>
          <p14:tracePt t="83535" x="8108950" y="11588750"/>
          <p14:tracePt t="83543" x="8128000" y="11588750"/>
          <p14:tracePt t="83552" x="8166100" y="11588750"/>
          <p14:tracePt t="83561" x="8205788" y="11588750"/>
          <p14:tracePt t="83567" x="8243888" y="11588750"/>
          <p14:tracePt t="83577" x="8262938" y="11607800"/>
          <p14:tracePt t="83583" x="8321675" y="11607800"/>
          <p14:tracePt t="83592" x="8359775" y="11607800"/>
          <p14:tracePt t="83599" x="8380413" y="11607800"/>
          <p14:tracePt t="83611" x="8399463" y="11607800"/>
          <p14:tracePt t="83616" x="8437563" y="11607800"/>
          <p14:tracePt t="83649" x="8456613" y="11607800"/>
          <p14:tracePt t="83729" x="8477250" y="11607800"/>
          <p14:tracePt t="83744" x="8496300" y="11607800"/>
          <p14:tracePt t="83755" x="8515350" y="11607800"/>
          <p14:tracePt t="83759" x="8534400" y="11607800"/>
          <p14:tracePt t="83767" x="8553450" y="11607800"/>
          <p14:tracePt t="83778" x="8572500" y="11607800"/>
          <p14:tracePt t="83783" x="8631238" y="11645900"/>
          <p14:tracePt t="83793" x="8709025" y="11645900"/>
          <p14:tracePt t="83801" x="8728075" y="11645900"/>
          <p14:tracePt t="83810" x="8805863" y="11645900"/>
          <p14:tracePt t="83816" x="8824913" y="11645900"/>
          <p14:tracePt t="83828" x="8883650" y="11645900"/>
          <p14:tracePt t="83831" x="8921750" y="11645900"/>
          <p14:tracePt t="83839" x="8940800" y="11645900"/>
          <p14:tracePt t="83848" x="8999538" y="11645900"/>
          <p14:tracePt t="83855" x="9018588" y="11645900"/>
          <p14:tracePt t="83969" x="9037638" y="11645900"/>
          <p14:tracePt t="83985" x="9056688" y="11645900"/>
          <p14:tracePt t="83994" x="9075738" y="11645900"/>
          <p14:tracePt t="84001" x="9115425" y="11645900"/>
          <p14:tracePt t="84013" x="9134475" y="11645900"/>
          <p14:tracePt t="84016" x="9153525" y="11645900"/>
          <p14:tracePt t="84023" x="9172575" y="11645900"/>
          <p14:tracePt t="84031" x="9193213" y="11645900"/>
          <p14:tracePt t="84040" x="9250363" y="11645900"/>
          <p14:tracePt t="84048" x="9328150" y="11645900"/>
          <p14:tracePt t="84056" x="9366250" y="11645900"/>
          <p14:tracePt t="84064" x="9463088" y="11666538"/>
          <p14:tracePt t="84071" x="9540875" y="11666538"/>
          <p14:tracePt t="84079" x="9618663" y="11666538"/>
          <p14:tracePt t="84087" x="9675813" y="11666538"/>
          <p14:tracePt t="84097" x="9791700" y="11666538"/>
          <p14:tracePt t="84105" x="9831388" y="11666538"/>
          <p14:tracePt t="84111" x="9947275" y="11666538"/>
          <p14:tracePt t="84119" x="10044113" y="11666538"/>
          <p14:tracePt t="84127" x="10082213" y="11666538"/>
          <p14:tracePt t="84135" x="10140950" y="11666538"/>
          <p14:tracePt t="84145" x="10160000" y="11666538"/>
          <p14:tracePt t="84152" x="10198100" y="11666538"/>
          <p14:tracePt t="84162" x="10237788" y="11666538"/>
          <p14:tracePt t="84167" x="10275888" y="11666538"/>
          <p14:tracePt t="84175" x="10294938" y="11666538"/>
          <p14:tracePt t="84183" x="10315575" y="11666538"/>
          <p14:tracePt t="84193" x="10334625" y="11666538"/>
          <p14:tracePt t="84200" x="10353675" y="11666538"/>
          <p14:tracePt t="84210" x="10391775" y="11666538"/>
          <p14:tracePt t="84215" x="10412413" y="11666538"/>
          <p14:tracePt t="84227" x="10431463" y="11666538"/>
          <p14:tracePt t="84231" x="10450513" y="11666538"/>
          <p14:tracePt t="84239" x="10469563" y="11666538"/>
          <p14:tracePt t="84248" x="10488613" y="11666538"/>
          <p14:tracePt t="84255" x="10509250" y="11666538"/>
          <p14:tracePt t="84263" x="10566400" y="11666538"/>
          <p14:tracePt t="84272" x="10585450" y="11666538"/>
          <p14:tracePt t="84279" x="10604500" y="11666538"/>
          <p14:tracePt t="84288" x="10625138" y="11666538"/>
          <p14:tracePt t="84296" x="10644188" y="11666538"/>
          <p14:tracePt t="84304" x="10701338" y="11666538"/>
          <p14:tracePt t="84313" x="10721975" y="11666538"/>
          <p14:tracePt t="84320" x="10741025" y="11666538"/>
          <p14:tracePt t="84329" x="10760075" y="11666538"/>
          <p14:tracePt t="84339" x="10779125" y="11666538"/>
          <p14:tracePt t="84344" x="10818813" y="11666538"/>
          <p14:tracePt t="84351" x="10837863" y="11666538"/>
          <p14:tracePt t="84361" x="10856913" y="11666538"/>
          <p14:tracePt t="84368" x="10875963" y="11666538"/>
          <p14:tracePt t="85209" x="10895013" y="11666538"/>
          <p14:tracePt t="85235" x="10915650" y="11666538"/>
          <p14:tracePt t="85240" x="10934700" y="11666538"/>
          <p14:tracePt t="85260" x="10953750" y="11666538"/>
          <p14:tracePt t="85263" x="10991850" y="11666538"/>
          <p14:tracePt t="85271" x="11010900" y="11666538"/>
          <p14:tracePt t="85279" x="11031538" y="11666538"/>
          <p14:tracePt t="85288" x="11050588" y="11666538"/>
          <p14:tracePt t="85295" x="11069638" y="11666538"/>
          <p14:tracePt t="85306" x="11128375" y="11666538"/>
          <p14:tracePt t="85311" x="11147425" y="11666538"/>
          <p14:tracePt t="85319" x="11185525" y="11666538"/>
          <p14:tracePt t="85327" x="11244263" y="11666538"/>
          <p14:tracePt t="85335" x="11263313" y="11666538"/>
          <p14:tracePt t="85343" x="11341100" y="11666538"/>
          <p14:tracePt t="85351" x="11360150" y="11666538"/>
          <p14:tracePt t="85361" x="11398250" y="11666538"/>
          <p14:tracePt t="85368" x="11417300" y="11666538"/>
          <p14:tracePt t="85376" x="11495088" y="11666538"/>
          <p14:tracePt t="85383" x="11514138" y="11666538"/>
          <p14:tracePt t="85393" x="11572875" y="11666538"/>
          <p14:tracePt t="85399" x="11610975" y="11666538"/>
          <p14:tracePt t="85409" x="11669713" y="11666538"/>
          <p14:tracePt t="85415" x="11707813" y="11666538"/>
          <p14:tracePt t="85423" x="11747500" y="11666538"/>
          <p14:tracePt t="85431" x="11766550" y="11666538"/>
          <p14:tracePt t="85439" x="11785600" y="11666538"/>
          <p14:tracePt t="85447" x="11823700" y="11666538"/>
          <p14:tracePt t="85456" x="11882438" y="11666538"/>
          <p14:tracePt t="85463" x="11901488" y="11666538"/>
          <p14:tracePt t="85471" x="11920538" y="11666538"/>
          <p14:tracePt t="85479" x="11941175" y="11666538"/>
          <p14:tracePt t="85487" x="11960225" y="11666538"/>
          <p14:tracePt t="85495" x="11998325" y="11666538"/>
          <p14:tracePt t="85502" x="12017375" y="11666538"/>
          <p14:tracePt t="85511" x="12038013" y="11666538"/>
          <p14:tracePt t="85519" x="12057063" y="11666538"/>
          <p14:tracePt t="85529" x="12076113" y="11666538"/>
          <p14:tracePt t="85535" x="12095163" y="11685588"/>
          <p14:tracePt t="85543" x="12114213" y="11685588"/>
          <p14:tracePt t="85584" x="12134850" y="11685588"/>
          <p14:tracePt t="85656" x="12172950" y="11685588"/>
          <p14:tracePt t="85665" x="12192000" y="11685588"/>
          <p14:tracePt t="85681" x="12211050" y="11685588"/>
          <p14:tracePt t="85687" x="12230100" y="11685588"/>
          <p14:tracePt t="85695" x="12250738" y="11685588"/>
          <p14:tracePt t="85703" x="12269788" y="11685588"/>
          <p14:tracePt t="85711" x="12288838" y="11685588"/>
          <p14:tracePt t="85729" x="12326938" y="11685588"/>
          <p14:tracePt t="85755" x="12347575" y="11685588"/>
          <p14:tracePt t="85767" x="12366625" y="11685588"/>
          <p14:tracePt t="85783" x="12385675" y="11685588"/>
          <p14:tracePt t="85792" x="12404725" y="11685588"/>
          <p14:tracePt t="85799" x="12423775" y="11685588"/>
          <p14:tracePt t="85807" x="12444413" y="11685588"/>
          <p14:tracePt t="85815" x="12482513" y="11685588"/>
          <p14:tracePt t="85823" x="12501563" y="11685588"/>
          <p14:tracePt t="85831" x="12579350" y="11685588"/>
          <p14:tracePt t="85839" x="12598400" y="11685588"/>
          <p14:tracePt t="85847" x="12617450" y="11685588"/>
          <p14:tracePt t="85854" x="12657138" y="11685588"/>
          <p14:tracePt t="85863" x="12676188" y="11685588"/>
          <p14:tracePt t="85872" x="12753975" y="11685588"/>
          <p14:tracePt t="85879" x="12773025" y="11685588"/>
          <p14:tracePt t="85887" x="12792075" y="11685588"/>
          <p14:tracePt t="85895" x="12830175" y="11685588"/>
          <p14:tracePt t="85903" x="12850813" y="11685588"/>
          <p14:tracePt t="85911" x="12869863" y="11685588"/>
          <p14:tracePt t="85919" x="12888913" y="11685588"/>
          <p14:tracePt t="85936" x="12907963" y="11685588"/>
          <p14:tracePt t="85944" x="12927013" y="11685588"/>
          <p14:tracePt t="85951" x="12947650" y="11685588"/>
          <p14:tracePt t="85959" x="12985750" y="11685588"/>
          <p14:tracePt t="85967" x="13023850" y="11685588"/>
          <p14:tracePt t="85975" x="13044488" y="11685588"/>
          <p14:tracePt t="85983" x="13120688" y="11685588"/>
          <p14:tracePt t="85992" x="13179425" y="11685588"/>
          <p14:tracePt t="85999" x="13257213" y="11685588"/>
          <p14:tracePt t="86010" x="13276263" y="11685588"/>
          <p14:tracePt t="86015" x="13354050" y="11685588"/>
          <p14:tracePt t="86023" x="13430250" y="11685588"/>
          <p14:tracePt t="86031" x="13450888" y="11685588"/>
          <p14:tracePt t="86039" x="13508038" y="11685588"/>
          <p14:tracePt t="86137" x="13527088" y="11685588"/>
          <p14:tracePt t="86209" x="13546138" y="11685588"/>
          <p14:tracePt t="86280" x="13566775" y="11685588"/>
          <p14:tracePt t="86307" x="13585825" y="11685588"/>
          <p14:tracePt t="86320" x="13604875" y="11685588"/>
          <p14:tracePt t="86336" x="13623925" y="11685588"/>
          <p14:tracePt t="86345" x="13663613" y="11685588"/>
          <p14:tracePt t="86352" x="13682663" y="11685588"/>
          <p14:tracePt t="86362" x="13701713" y="11685588"/>
          <p14:tracePt t="86367" x="13739813" y="11685588"/>
          <p14:tracePt t="86375" x="13760450" y="11685588"/>
          <p14:tracePt t="86383" x="13798550" y="11685588"/>
          <p14:tracePt t="86393" x="13836650" y="11704638"/>
          <p14:tracePt t="86400" x="13895388" y="11704638"/>
          <p14:tracePt t="86407" x="13914438" y="11704638"/>
          <p14:tracePt t="86415" x="13933488" y="11704638"/>
          <p14:tracePt t="86423" x="13952538" y="11704638"/>
          <p14:tracePt t="86576" x="13973175" y="11704638"/>
          <p14:tracePt t="87344" x="13992225" y="11704638"/>
          <p14:tracePt t="87353" x="14011275" y="11704638"/>
          <p14:tracePt t="87360" x="14070013" y="11704638"/>
          <p14:tracePt t="87369" x="14146213" y="11704638"/>
          <p14:tracePt t="87375" x="14263688" y="11704638"/>
          <p14:tracePt t="87383" x="14320838" y="11704638"/>
          <p14:tracePt t="87393" x="14476413" y="11704638"/>
          <p14:tracePt t="87399" x="14533563" y="11685588"/>
          <p14:tracePt t="87411" x="14689138" y="11685588"/>
          <p14:tracePt t="87419" x="14727238" y="11645900"/>
          <p14:tracePt t="87424" x="14882813" y="11645900"/>
          <p14:tracePt t="87432" x="14979650" y="11645900"/>
          <p14:tracePt t="87443" x="15017750" y="11645900"/>
          <p14:tracePt t="87447" x="15036800" y="11645900"/>
          <p14:tracePt t="87455" x="15055850" y="11645900"/>
          <p14:tracePt t="87472" x="15076488" y="11645900"/>
          <p14:tracePt t="87657" x="15114588" y="11645900"/>
          <p14:tracePt t="87688" x="15133638" y="11645900"/>
          <p14:tracePt t="87698" x="15152688" y="11645900"/>
          <p14:tracePt t="87704" x="15152688" y="11626850"/>
          <p14:tracePt t="87711" x="15171738" y="11626850"/>
          <p14:tracePt t="87719" x="15192375" y="11626850"/>
          <p14:tracePt t="87727" x="15211425" y="11626850"/>
          <p14:tracePt t="87735" x="15268575" y="11607800"/>
          <p14:tracePt t="87745" x="15268575" y="11588750"/>
          <p14:tracePt t="87752" x="15289213" y="11588750"/>
          <p14:tracePt t="87760" x="15327313" y="11569700"/>
          <p14:tracePt t="87767" x="15386050" y="11569700"/>
          <p14:tracePt t="87777" x="15405100" y="11530013"/>
          <p14:tracePt t="87783" x="15424150" y="11530013"/>
          <p14:tracePt t="87791" x="15482888" y="11510963"/>
          <p14:tracePt t="87799" x="15501938" y="11491913"/>
          <p14:tracePt t="87807" x="15540038" y="11491913"/>
          <p14:tracePt t="87815" x="15559088" y="11491913"/>
          <p14:tracePt t="87822" x="15598775" y="11472863"/>
          <p14:tracePt t="87831" x="15636875" y="11472863"/>
          <p14:tracePt t="87839" x="15655925" y="11453813"/>
          <p14:tracePt t="87847" x="15714663" y="11453813"/>
          <p14:tracePt t="87855" x="15752763" y="11453813"/>
          <p14:tracePt t="87863" x="15771813" y="11453813"/>
          <p14:tracePt t="87871" x="15792450" y="11453813"/>
          <p14:tracePt t="87879" x="15830550" y="11453813"/>
          <p14:tracePt t="87896" x="15849600" y="11453813"/>
          <p14:tracePt t="87912" x="15868650" y="11453813"/>
          <p14:tracePt t="87936" x="15889288" y="11453813"/>
          <p14:tracePt t="87944" x="15908338" y="11453813"/>
          <p14:tracePt t="87952" x="15927388" y="11453813"/>
          <p14:tracePt t="87961" x="15946438" y="11453813"/>
          <p14:tracePt t="87967" x="15984538" y="11453813"/>
          <p14:tracePt t="87976" x="16024225" y="11472863"/>
          <p14:tracePt t="87983" x="16043275" y="11472863"/>
          <p14:tracePt t="87994" x="16062325" y="11491913"/>
          <p14:tracePt t="87999" x="16121063" y="11491913"/>
          <p14:tracePt t="88007" x="16140113" y="11491913"/>
          <p14:tracePt t="88015" x="16159163" y="11491913"/>
          <p14:tracePt t="88025" x="16178213" y="11510963"/>
          <p14:tracePt t="88031" x="16198850" y="11510963"/>
          <p14:tracePt t="88039" x="16217900" y="11510963"/>
          <p14:tracePt t="88056" x="16256000" y="11550650"/>
          <p14:tracePt t="88072" x="16275050" y="11550650"/>
          <p14:tracePt t="88088" x="16295688" y="11569700"/>
          <p14:tracePt t="88113" x="16314738" y="11569700"/>
          <p14:tracePt t="88127" x="16333788" y="11588750"/>
          <p14:tracePt t="88142" x="16352838" y="11588750"/>
          <p14:tracePt t="88167" x="16352838" y="11607800"/>
          <p14:tracePt t="88175" x="16371888" y="11607800"/>
          <p14:tracePt t="88200" x="16411575" y="11607800"/>
          <p14:tracePt t="88216" x="16430625" y="11626850"/>
          <p14:tracePt t="88227" x="16449675" y="11626850"/>
          <p14:tracePt t="88250" x="16468725" y="11626850"/>
          <p14:tracePt t="88274" x="16487775" y="11626850"/>
          <p14:tracePt t="88282" x="16508413" y="11626850"/>
          <p14:tracePt t="88296" x="16527463" y="11626850"/>
          <p14:tracePt t="88306" x="16546513" y="11626850"/>
          <p14:tracePt t="88311" x="16584613" y="11626850"/>
          <p14:tracePt t="88319" x="16605250" y="11626850"/>
          <p14:tracePt t="88327" x="16624300" y="11626850"/>
          <p14:tracePt t="88335" x="16643350" y="11626850"/>
          <p14:tracePt t="88345" x="16662400" y="11626850"/>
          <p14:tracePt t="88353" x="16681450" y="11626850"/>
          <p14:tracePt t="88360" x="16702088" y="11626850"/>
          <p14:tracePt t="88368" x="16740188" y="11626850"/>
          <p14:tracePt t="88379" x="16759238" y="11626850"/>
          <p14:tracePt t="88383" x="16778288" y="11626850"/>
          <p14:tracePt t="88394" x="16797338" y="11626850"/>
          <p14:tracePt t="88401" x="16817975" y="11626850"/>
          <p14:tracePt t="88407" x="16837025" y="11626850"/>
          <p14:tracePt t="88415" x="16856075" y="11626850"/>
          <p14:tracePt t="88423" x="16894175" y="11626850"/>
          <p14:tracePt t="88441" x="16914813" y="11626850"/>
          <p14:tracePt t="88449" x="16933863" y="11626850"/>
          <p14:tracePt t="88454" x="16952913" y="11626850"/>
          <p14:tracePt t="88472" x="16971963" y="11626850"/>
          <p14:tracePt t="88479" x="16991013" y="11626850"/>
          <p14:tracePt t="88495" x="17011650" y="11626850"/>
          <p14:tracePt t="88522" x="17049750" y="11626850"/>
          <p14:tracePt t="88527" x="17068800" y="11626850"/>
          <p14:tracePt t="88536" x="17087850" y="11626850"/>
          <p14:tracePt t="88552" x="17108488" y="11626850"/>
          <p14:tracePt t="88568" x="17127538" y="11626850"/>
          <p14:tracePt t="88583" x="17146588" y="11626850"/>
          <p14:tracePt t="88625" x="17165638" y="11626850"/>
          <p14:tracePt t="88633" x="17184688" y="11626850"/>
          <p14:tracePt t="88640" x="17224375" y="11626850"/>
          <p14:tracePt t="88650" x="17243425" y="11626850"/>
          <p14:tracePt t="88655" x="17262475" y="11626850"/>
          <p14:tracePt t="88663" x="17281525" y="11626850"/>
          <p14:tracePt t="88680" x="17300575" y="11626850"/>
          <p14:tracePt t="88688" x="17321213" y="11626850"/>
          <p14:tracePt t="88696" x="17340263" y="11626850"/>
          <p14:tracePt t="88705" x="17378363" y="11626850"/>
          <p14:tracePt t="88720" x="17397413" y="11626850"/>
          <p14:tracePt t="88728" x="17418050" y="11626850"/>
          <p14:tracePt t="88743" x="17437100" y="11626850"/>
          <p14:tracePt t="88784" x="17456150" y="11626850"/>
          <p14:tracePt t="88811" x="17475200" y="11626850"/>
          <p14:tracePt t="88841" x="17494250" y="11626850"/>
          <p14:tracePt t="88849" x="17533938" y="11626850"/>
          <p14:tracePt t="88863" x="17552988" y="11626850"/>
          <p14:tracePt t="88880" x="17552988" y="11645900"/>
          <p14:tracePt t="89098" x="17514888" y="11645900"/>
          <p14:tracePt t="89113" x="17494250" y="11645900"/>
          <p14:tracePt t="89121" x="17475200" y="11645900"/>
          <p14:tracePt t="89127" x="17437100" y="11645900"/>
          <p14:tracePt t="89135" x="17418050" y="11645900"/>
          <p14:tracePt t="89144" x="17340263" y="11685588"/>
          <p14:tracePt t="89151" x="17281525" y="11685588"/>
          <p14:tracePt t="89160" x="17165638" y="11704638"/>
          <p14:tracePt t="89167" x="17049750" y="11704638"/>
          <p14:tracePt t="89175" x="16991013" y="11742738"/>
          <p14:tracePt t="89183" x="16837025" y="11742738"/>
          <p14:tracePt t="89192" x="16759238" y="11763375"/>
          <p14:tracePt t="89199" x="16565563" y="11801475"/>
          <p14:tracePt t="89210" x="16449675" y="11801475"/>
          <p14:tracePt t="89216" x="16159163" y="11860213"/>
          <p14:tracePt t="89223" x="15695613" y="11917363"/>
          <p14:tracePt t="89231" x="15462250" y="11976100"/>
          <p14:tracePt t="89239" x="14939963" y="12072938"/>
          <p14:tracePt t="89247" x="14630400" y="12111038"/>
          <p14:tracePt t="89256" x="13895388" y="12265025"/>
          <p14:tracePt t="89263" x="13566775" y="12304713"/>
          <p14:tracePt t="89271" x="12598400" y="12458700"/>
          <p14:tracePt t="89279" x="12192000" y="12536488"/>
          <p14:tracePt t="89288" x="11147425" y="12711113"/>
          <p14:tracePt t="89295" x="9909175" y="12961938"/>
          <p14:tracePt t="89303" x="9482138" y="13001625"/>
          <p14:tracePt t="89311" x="8515350" y="13233400"/>
          <p14:tracePt t="89319" x="8089900" y="13311188"/>
          <p14:tracePt t="89327" x="7043738" y="13484225"/>
          <p14:tracePt t="89336" x="6580188" y="13523913"/>
          <p14:tracePt t="89343" x="5341938" y="13523913"/>
          <p14:tracePt t="89351" x="4064000" y="13523913"/>
          <p14:tracePt t="89359" x="3716338" y="13523913"/>
          <p14:tracePt t="89367" x="2844800" y="13523913"/>
          <p14:tracePt t="89376" x="2497138" y="13523913"/>
          <p14:tracePt t="89383" x="1644650" y="13523913"/>
          <p14:tracePt t="89392" x="1374775" y="13523913"/>
          <p14:tracePt t="89399" x="600075" y="13523913"/>
          <p14:tracePt t="89411" x="328613" y="13523913"/>
          <p14:tracePt t="89809" x="271463" y="12439650"/>
          <p14:tracePt t="89816" x="368300" y="12401550"/>
          <p14:tracePt t="89824" x="561975" y="12382500"/>
          <p14:tracePt t="89833" x="638175" y="12382500"/>
          <p14:tracePt t="89841" x="735013" y="12342813"/>
          <p14:tracePt t="89847" x="774700" y="12342813"/>
          <p14:tracePt t="89855" x="831850" y="12323763"/>
          <p14:tracePt t="89863" x="890588" y="12323763"/>
          <p14:tracePt t="89872" x="890588" y="12304713"/>
          <p14:tracePt t="89880" x="928688" y="12304713"/>
          <p14:tracePt t="89889" x="928688" y="12265025"/>
          <p14:tracePt t="89897" x="947738" y="12265025"/>
          <p14:tracePt t="89909" x="968375" y="12265025"/>
          <p14:tracePt t="89911" x="987425" y="12245975"/>
          <p14:tracePt t="89919" x="1006475" y="12245975"/>
          <p14:tracePt t="89927" x="1044575" y="12226925"/>
          <p14:tracePt t="89935" x="1063625" y="12226925"/>
          <p14:tracePt t="89946" x="1084263" y="12207875"/>
          <p14:tracePt t="89951" x="1122363" y="12207875"/>
          <p14:tracePt t="89959" x="1141413" y="12188825"/>
          <p14:tracePt t="89967" x="1219200" y="12188825"/>
          <p14:tracePt t="89976" x="1238250" y="12168188"/>
          <p14:tracePt t="89982" x="1316038" y="12130088"/>
          <p14:tracePt t="89992" x="1335088" y="12111038"/>
          <p14:tracePt t="89999" x="1412875" y="12091988"/>
          <p14:tracePt t="90009" x="1470025" y="12072938"/>
          <p14:tracePt t="90015" x="1470025" y="12052300"/>
          <p14:tracePt t="90024" x="1528763" y="12014200"/>
          <p14:tracePt t="90031" x="1528763" y="11995150"/>
          <p14:tracePt t="90039" x="1566863" y="11976100"/>
          <p14:tracePt t="90047" x="1587500" y="11976100"/>
          <p14:tracePt t="90055" x="1606550" y="11976100"/>
          <p14:tracePt t="90073" x="1644650" y="11976100"/>
          <p14:tracePt t="90079" x="1644650" y="11955463"/>
          <p14:tracePt t="90088" x="1663700" y="11955463"/>
          <p14:tracePt t="90095" x="1684338" y="11955463"/>
          <p14:tracePt t="90112" x="1703388" y="11955463"/>
          <p14:tracePt t="90120" x="1722438" y="11955463"/>
          <p14:tracePt t="90128" x="1741488" y="11955463"/>
          <p14:tracePt t="90135" x="1800225" y="11976100"/>
          <p14:tracePt t="90146" x="1838325" y="11976100"/>
          <p14:tracePt t="90151" x="1935163" y="12014200"/>
          <p14:tracePt t="90160" x="1973263" y="12033250"/>
          <p14:tracePt t="90167" x="2090738" y="12033250"/>
          <p14:tracePt t="90178" x="2147888" y="12052300"/>
          <p14:tracePt t="90183" x="2303463" y="12052300"/>
          <p14:tracePt t="90192" x="2476500" y="12091988"/>
          <p14:tracePt t="90199" x="2516188" y="12091988"/>
          <p14:tracePt t="90212" x="2690813" y="12130088"/>
          <p14:tracePt t="90216" x="2767013" y="12149138"/>
          <p14:tracePt t="90228" x="2922588" y="12188825"/>
          <p14:tracePt t="90231" x="2979738" y="12188825"/>
          <p14:tracePt t="90240" x="3097213" y="12207875"/>
          <p14:tracePt t="90247" x="3135313" y="12207875"/>
          <p14:tracePt t="90255" x="3192463" y="12245975"/>
          <p14:tracePt t="90263" x="3213100" y="12245975"/>
          <p14:tracePt t="90271" x="3232150" y="12245975"/>
          <p14:tracePt t="90279" x="3270250" y="12245975"/>
          <p14:tracePt t="90304" x="3270250" y="12265025"/>
          <p14:tracePt t="90320" x="3289300" y="12265025"/>
          <p14:tracePt t="90336" x="3309938" y="12285663"/>
          <p14:tracePt t="90346" x="3328988" y="12285663"/>
          <p14:tracePt t="90352" x="3367088" y="12285663"/>
          <p14:tracePt t="90362" x="3406775" y="12304713"/>
          <p14:tracePt t="90367" x="3444875" y="12304713"/>
          <p14:tracePt t="90378" x="3463925" y="12323763"/>
          <p14:tracePt t="90386" x="3522663" y="12323763"/>
          <p14:tracePt t="90391" x="3560763" y="12361863"/>
          <p14:tracePt t="90399" x="3579813" y="12361863"/>
          <p14:tracePt t="90407" x="3638550" y="12382500"/>
          <p14:tracePt t="90416" x="3657600" y="12382500"/>
          <p14:tracePt t="90424" x="3716338" y="12401550"/>
          <p14:tracePt t="90431" x="3735388" y="12401550"/>
          <p14:tracePt t="90439" x="3754438" y="12401550"/>
          <p14:tracePt t="90447" x="3773488" y="12401550"/>
          <p14:tracePt t="91281" x="3792538" y="12401550"/>
          <p14:tracePt t="91296" x="3813175" y="12401550"/>
          <p14:tracePt t="91307" x="3832225" y="12401550"/>
          <p14:tracePt t="91311" x="3889375" y="12401550"/>
          <p14:tracePt t="91319" x="3889375" y="12382500"/>
          <p14:tracePt t="91329" x="3910013" y="12382500"/>
          <p14:tracePt t="91335" x="3929063" y="12382500"/>
          <p14:tracePt t="91343" x="3929063" y="12361863"/>
          <p14:tracePt t="91351" x="4005263" y="12361863"/>
          <p14:tracePt t="91362" x="4025900" y="12342813"/>
          <p14:tracePt t="91369" x="4044950" y="12304713"/>
          <p14:tracePt t="91378" x="4064000" y="12304713"/>
          <p14:tracePt t="91384" x="4083050" y="12304713"/>
          <p14:tracePt t="91488" x="4122738" y="12285663"/>
          <p14:tracePt t="91561" x="4141788" y="12285663"/>
          <p14:tracePt t="91627" x="4160838" y="12285663"/>
          <p14:tracePt t="91641" x="4179888" y="12285663"/>
          <p14:tracePt t="91656" x="4198938" y="12285663"/>
          <p14:tracePt t="91664" x="4219575" y="12285663"/>
          <p14:tracePt t="91673" x="4238625" y="12285663"/>
          <p14:tracePt t="91683" x="4276725" y="12285663"/>
          <p14:tracePt t="91687" x="4335463" y="12265025"/>
          <p14:tracePt t="91695" x="4373563" y="12265025"/>
          <p14:tracePt t="91703" x="4432300" y="12265025"/>
          <p14:tracePt t="91711" x="4489450" y="12245975"/>
          <p14:tracePt t="91719" x="4567238" y="12245975"/>
          <p14:tracePt t="91727" x="4664075" y="12245975"/>
          <p14:tracePt t="91735" x="4702175" y="12245975"/>
          <p14:tracePt t="91743" x="4799013" y="12245975"/>
          <p14:tracePt t="91751" x="4818063" y="12245975"/>
          <p14:tracePt t="91761" x="4895850" y="12245975"/>
          <p14:tracePt t="91768" x="4935538" y="12245975"/>
          <p14:tracePt t="91778" x="4992688" y="12245975"/>
          <p14:tracePt t="91784" x="5032375" y="12245975"/>
          <p14:tracePt t="91794" x="5089525" y="12245975"/>
          <p14:tracePt t="91801" x="5167313" y="12245975"/>
          <p14:tracePt t="91809" x="5186363" y="12245975"/>
          <p14:tracePt t="91816" x="5205413" y="12245975"/>
          <p14:tracePt t="91827" x="5224463" y="12245975"/>
          <p14:tracePt t="91832" x="5264150" y="12245975"/>
          <p14:tracePt t="91839" x="5283200" y="12245975"/>
          <p14:tracePt t="91936" x="5302250" y="12245975"/>
          <p14:tracePt t="91945" x="5321300" y="12245975"/>
          <p14:tracePt t="91965" x="5341938" y="12245975"/>
          <p14:tracePt t="91969" x="5360988" y="12245975"/>
          <p14:tracePt t="91975" x="5380038" y="12245975"/>
          <p14:tracePt t="91984" x="5418138" y="12245975"/>
          <p14:tracePt t="91993" x="5438775" y="12245975"/>
          <p14:tracePt t="92000" x="5457825" y="12245975"/>
          <p14:tracePt t="92009" x="5476875" y="12245975"/>
          <p14:tracePt t="92016" x="5495925" y="12245975"/>
          <p14:tracePt t="92023" x="5554663" y="12245975"/>
          <p14:tracePt t="92031" x="5573713" y="12245975"/>
          <p14:tracePt t="92041" x="5592763" y="12245975"/>
          <p14:tracePt t="92049" x="5611813" y="12245975"/>
          <p14:tracePt t="92056" x="5630863" y="12245975"/>
          <p14:tracePt t="92064" x="5651500" y="12245975"/>
          <p14:tracePt t="92137" x="5670550" y="12245975"/>
          <p14:tracePt t="92144" x="5689600" y="12245975"/>
          <p14:tracePt t="92152" x="5727700" y="12245975"/>
          <p14:tracePt t="92164" x="5748338" y="12245975"/>
          <p14:tracePt t="92167" x="5767388" y="12245975"/>
          <p14:tracePt t="92177" x="5786438" y="12245975"/>
          <p14:tracePt t="92184" x="5805488" y="12245975"/>
          <p14:tracePt t="92193" x="5824538" y="12245975"/>
          <p14:tracePt t="92200" x="5845175" y="12245975"/>
          <p14:tracePt t="92211" x="5883275" y="12245975"/>
          <p14:tracePt t="92288" x="5902325" y="12245975"/>
          <p14:tracePt t="92313" x="5921375" y="12245975"/>
          <p14:tracePt t="92338" x="5942013" y="12245975"/>
          <p14:tracePt t="92353" x="5961063" y="12245975"/>
          <p14:tracePt t="92363" x="5980113" y="12245975"/>
          <p14:tracePt t="92367" x="5999163" y="12245975"/>
          <p14:tracePt t="92375" x="6037263" y="12245975"/>
          <p14:tracePt t="92383" x="6076950" y="12245975"/>
          <p14:tracePt t="92392" x="6096000" y="12245975"/>
          <p14:tracePt t="92399" x="6115050" y="12245975"/>
          <p14:tracePt t="92409" x="6134100" y="12245975"/>
          <p14:tracePt t="92416" x="6173788" y="12245975"/>
          <p14:tracePt t="92424" x="6192838" y="12265025"/>
          <p14:tracePt t="92431" x="6211888" y="12265025"/>
          <p14:tracePt t="92440" x="6230938" y="12265025"/>
          <p14:tracePt t="92456" x="6251575" y="12265025"/>
          <p14:tracePt t="92464" x="6270625" y="12265025"/>
          <p14:tracePt t="92537" x="6289675" y="12265025"/>
          <p14:tracePt t="92552" x="6308725" y="12265025"/>
          <p14:tracePt t="92568" x="6348413" y="12265025"/>
          <p14:tracePt t="92577" x="6367463" y="12265025"/>
          <p14:tracePt t="92594" x="6386513" y="12265025"/>
          <p14:tracePt t="92600" x="6405563" y="12265025"/>
          <p14:tracePt t="92609" x="6424613" y="12265025"/>
          <p14:tracePt t="92618" x="6443663" y="12265025"/>
          <p14:tracePt t="92624" x="6502400" y="12265025"/>
          <p14:tracePt t="92632" x="6540500" y="12285663"/>
          <p14:tracePt t="92643" x="6599238" y="12285663"/>
          <p14:tracePt t="92648" x="6618288" y="12304713"/>
          <p14:tracePt t="92656" x="6637338" y="12304713"/>
          <p14:tracePt t="92663" x="6696075" y="12304713"/>
          <p14:tracePt t="92673" x="6715125" y="12304713"/>
          <p14:tracePt t="92679" x="6734175" y="12304713"/>
          <p14:tracePt t="92687" x="6754813" y="12342813"/>
          <p14:tracePt t="92695" x="6773863" y="12342813"/>
          <p14:tracePt t="92703" x="6792913" y="12342813"/>
          <p14:tracePt t="92711" x="6831013" y="12342813"/>
          <p14:tracePt t="92720" x="6850063" y="12342813"/>
          <p14:tracePt t="92727" x="6870700" y="12361863"/>
          <p14:tracePt t="92735" x="6889750" y="12361863"/>
          <p14:tracePt t="92743" x="6927850" y="12361863"/>
          <p14:tracePt t="92752" x="6986588" y="12361863"/>
          <p14:tracePt t="92760" x="7005638" y="12361863"/>
          <p14:tracePt t="92768" x="7043738" y="12361863"/>
          <p14:tracePt t="92777" x="7083425" y="12361863"/>
          <p14:tracePt t="92784" x="7121525" y="12361863"/>
          <p14:tracePt t="92794" x="7140575" y="12361863"/>
          <p14:tracePt t="92800" x="7218363" y="12361863"/>
          <p14:tracePt t="92812" x="7277100" y="12361863"/>
          <p14:tracePt t="92815" x="7296150" y="12361863"/>
          <p14:tracePt t="92823" x="7315200" y="12361863"/>
          <p14:tracePt t="92831" x="7334250" y="12361863"/>
          <p14:tracePt t="92840" x="7353300" y="12361863"/>
          <p14:tracePt t="92895" x="7373938" y="12361863"/>
          <p14:tracePt t="92953" x="7392988" y="12361863"/>
          <p14:tracePt t="92961" x="7431088" y="12361863"/>
          <p14:tracePt t="92968" x="7450138" y="12361863"/>
          <p14:tracePt t="92977" x="7470775" y="12361863"/>
          <p14:tracePt t="92984" x="7508875" y="12361863"/>
          <p14:tracePt t="92994" x="7527925" y="12361863"/>
          <p14:tracePt t="93001" x="7605713" y="12361863"/>
          <p14:tracePt t="93007" x="7683500" y="12361863"/>
          <p14:tracePt t="93015" x="7740650" y="12361863"/>
          <p14:tracePt t="93022" x="7856538" y="12361863"/>
          <p14:tracePt t="93031" x="7915275" y="12361863"/>
          <p14:tracePt t="93039" x="8031163" y="12361863"/>
          <p14:tracePt t="93047" x="8108950" y="12361863"/>
          <p14:tracePt t="93055" x="8224838" y="12361863"/>
          <p14:tracePt t="93063" x="8262938" y="12361863"/>
          <p14:tracePt t="93072" x="8380413" y="12361863"/>
          <p14:tracePt t="93079" x="8477250" y="12361863"/>
          <p14:tracePt t="93087" x="8496300" y="12361863"/>
          <p14:tracePt t="93095" x="8534400" y="12361863"/>
          <p14:tracePt t="93103" x="8553450" y="12361863"/>
          <p14:tracePt t="93153" x="8572500" y="12361863"/>
          <p14:tracePt t="93169" x="8572500" y="12382500"/>
          <p14:tracePt t="93179" x="8612188" y="12382500"/>
          <p14:tracePt t="93184" x="8631238" y="12382500"/>
          <p14:tracePt t="93192" x="8650288" y="12382500"/>
          <p14:tracePt t="93199" x="8669338" y="12382500"/>
          <p14:tracePt t="93208" x="8689975" y="12401550"/>
          <p14:tracePt t="93215" x="8709025" y="12401550"/>
          <p14:tracePt t="93224" x="8766175" y="12401550"/>
          <p14:tracePt t="93232" x="8805863" y="12420600"/>
          <p14:tracePt t="93241" x="8843963" y="12420600"/>
          <p14:tracePt t="93249" x="8863013" y="12439650"/>
          <p14:tracePt t="93255" x="8883650" y="12439650"/>
          <p14:tracePt t="93263" x="8959850" y="12439650"/>
          <p14:tracePt t="93271" x="8978900" y="12439650"/>
          <p14:tracePt t="93279" x="9018588" y="12439650"/>
          <p14:tracePt t="93288" x="9075738" y="12439650"/>
          <p14:tracePt t="93297" x="9115425" y="12439650"/>
          <p14:tracePt t="93303" x="9153525" y="12439650"/>
          <p14:tracePt t="93311" x="9172575" y="12439650"/>
          <p14:tracePt t="93319" x="9193213" y="12439650"/>
          <p14:tracePt t="93327" x="9212263" y="12439650"/>
          <p14:tracePt t="93335" x="9231313" y="12439650"/>
          <p14:tracePt t="93346" x="9250363" y="12439650"/>
          <p14:tracePt t="93361" x="9269413" y="12439650"/>
          <p14:tracePt t="93378" x="9290050" y="12439650"/>
          <p14:tracePt t="93384" x="9328150" y="12439650"/>
          <p14:tracePt t="93394" x="9347200" y="12439650"/>
          <p14:tracePt t="93400" x="9347200" y="12420600"/>
          <p14:tracePt t="93407" x="9366250" y="12420600"/>
          <p14:tracePt t="93415" x="9385300" y="12420600"/>
          <p14:tracePt t="93424" x="9385300" y="12401550"/>
          <p14:tracePt t="93431" x="9405938" y="12401550"/>
          <p14:tracePt t="93439" x="9424988" y="12401550"/>
          <p14:tracePt t="93489" x="9444038" y="12401550"/>
          <p14:tracePt t="93504" x="9444038" y="12382500"/>
          <p14:tracePt t="93519" x="9482138" y="12361863"/>
          <p14:tracePt t="93552" x="9502775" y="12361863"/>
          <p14:tracePt t="93561" x="9502775" y="12342813"/>
          <p14:tracePt t="93593" x="9521825" y="12342813"/>
          <p14:tracePt t="93601" x="9521825" y="12323763"/>
          <p14:tracePt t="93611" x="9540875" y="12323763"/>
          <p14:tracePt t="93624" x="9559925" y="12323763"/>
          <p14:tracePt t="93632" x="9559925" y="12285663"/>
          <p14:tracePt t="93705" x="9578975" y="12285663"/>
          <p14:tracePt t="93721" x="9578975" y="12265025"/>
          <p14:tracePt t="93729" x="9599613" y="12265025"/>
          <p14:tracePt t="93736" x="9637713" y="12265025"/>
          <p14:tracePt t="93743" x="9656763" y="12265025"/>
          <p14:tracePt t="93751" x="9675813" y="12265025"/>
          <p14:tracePt t="93768" x="9696450" y="12265025"/>
          <p14:tracePt t="93777" x="9715500" y="12245975"/>
          <p14:tracePt t="93796" x="9734550" y="12245975"/>
          <p14:tracePt t="93801" x="9753600" y="12245975"/>
          <p14:tracePt t="93808" x="9812338" y="12245975"/>
          <p14:tracePt t="93816" x="9831388" y="12245975"/>
          <p14:tracePt t="93823" x="9850438" y="12245975"/>
          <p14:tracePt t="93831" x="9850438" y="12226925"/>
          <p14:tracePt t="93838" x="9888538" y="12226925"/>
          <p14:tracePt t="93847" x="9947275" y="12226925"/>
          <p14:tracePt t="93855" x="9966325" y="12226925"/>
          <p14:tracePt t="93863" x="10025063" y="12226925"/>
          <p14:tracePt t="93870" x="10044113" y="12226925"/>
          <p14:tracePt t="93879" x="10063163" y="12226925"/>
          <p14:tracePt t="93886" x="10082213" y="12226925"/>
          <p14:tracePt t="93895" x="10102850" y="12226925"/>
          <p14:tracePt t="93904" x="10160000" y="12226925"/>
          <p14:tracePt t="93911" x="10179050" y="12226925"/>
          <p14:tracePt t="93919" x="10198100" y="12226925"/>
          <p14:tracePt t="93929" x="10218738" y="12226925"/>
          <p14:tracePt t="93934" x="10256838" y="12226925"/>
          <p14:tracePt t="93943" x="10294938" y="12226925"/>
          <p14:tracePt t="93955" x="10353675" y="12226925"/>
          <p14:tracePt t="93959" x="10391775" y="12226925"/>
          <p14:tracePt t="93967" x="10450513" y="12226925"/>
          <p14:tracePt t="93976" x="10547350" y="12226925"/>
          <p14:tracePt t="93983" x="10585450" y="12226925"/>
          <p14:tracePt t="93995" x="10663238" y="12226925"/>
          <p14:tracePt t="94004" x="10721975" y="12226925"/>
          <p14:tracePt t="94007" x="10798175" y="12226925"/>
          <p14:tracePt t="94015" x="10856913" y="12226925"/>
          <p14:tracePt t="94026" x="10934700" y="12226925"/>
          <p14:tracePt t="94031" x="11010900" y="12226925"/>
          <p14:tracePt t="94039" x="11069638" y="12226925"/>
          <p14:tracePt t="94047" x="11128375" y="12207875"/>
          <p14:tracePt t="94055" x="11147425" y="12207875"/>
          <p14:tracePt t="94063" x="11185525" y="12168188"/>
          <p14:tracePt t="94071" x="11244263" y="12168188"/>
          <p14:tracePt t="94079" x="11282363" y="12168188"/>
          <p14:tracePt t="94087" x="11322050" y="12168188"/>
          <p14:tracePt t="94095" x="11341100" y="12149138"/>
          <p14:tracePt t="94103" x="11360150" y="12149138"/>
          <p14:tracePt t="94144" x="11379200" y="12149138"/>
          <p14:tracePt t="94160" x="11398250" y="12149138"/>
          <p14:tracePt t="94172" x="11417300" y="12149138"/>
          <p14:tracePt t="94175" x="11437938" y="12149138"/>
          <p14:tracePt t="94183" x="11476038" y="12149138"/>
          <p14:tracePt t="94199" x="11495088" y="12149138"/>
          <p14:tracePt t="94208" x="11514138" y="12149138"/>
          <p14:tracePt t="94215" x="11534775" y="12149138"/>
          <p14:tracePt t="94223" x="11553825" y="12149138"/>
          <p14:tracePt t="94231" x="11572875" y="12149138"/>
          <p14:tracePt t="94240" x="11591925" y="12149138"/>
          <p14:tracePt t="94247" x="11631613" y="12149138"/>
          <p14:tracePt t="94255" x="11650663" y="12149138"/>
          <p14:tracePt t="94265" x="11688763" y="12149138"/>
          <p14:tracePt t="94271" x="11747500" y="12149138"/>
          <p14:tracePt t="94279" x="11766550" y="12149138"/>
          <p14:tracePt t="94287" x="11785600" y="12149138"/>
          <p14:tracePt t="94295" x="11804650" y="12149138"/>
          <p14:tracePt t="94303" x="11823700" y="12149138"/>
          <p14:tracePt t="94311" x="11844338" y="12149138"/>
          <p14:tracePt t="94319" x="11901488" y="12149138"/>
          <p14:tracePt t="94327" x="11920538" y="12149138"/>
          <p14:tracePt t="94335" x="11941175" y="12149138"/>
          <p14:tracePt t="94344" x="11960225" y="12149138"/>
          <p14:tracePt t="94351" x="12017375" y="12149138"/>
          <p14:tracePt t="94360" x="12057063" y="12149138"/>
          <p14:tracePt t="94368" x="12076113" y="12149138"/>
          <p14:tracePt t="94377" x="12134850" y="12149138"/>
          <p14:tracePt t="94385" x="12153900" y="12149138"/>
          <p14:tracePt t="94392" x="12172950" y="12149138"/>
          <p14:tracePt t="94399" x="12192000" y="12149138"/>
          <p14:tracePt t="94408" x="12211050" y="12149138"/>
          <p14:tracePt t="94416" x="12230100" y="12188825"/>
          <p14:tracePt t="94464" x="12269788" y="12188825"/>
          <p14:tracePt t="94496" x="12288838" y="12207875"/>
          <p14:tracePt t="94512" x="12307888" y="12207875"/>
          <p14:tracePt t="94656" x="12326938" y="12207875"/>
          <p14:tracePt t="94665" x="12347575" y="12207875"/>
          <p14:tracePt t="94672" x="12366625" y="12207875"/>
          <p14:tracePt t="94680" x="12385675" y="12207875"/>
          <p14:tracePt t="94687" x="12423775" y="12207875"/>
          <p14:tracePt t="94695" x="12444413" y="12207875"/>
          <p14:tracePt t="94703" x="12463463" y="12207875"/>
          <p14:tracePt t="94712" x="12482513" y="12207875"/>
          <p14:tracePt t="94720" x="12501563" y="12207875"/>
          <p14:tracePt t="94729" x="12520613" y="12207875"/>
          <p14:tracePt t="94735" x="12541250" y="12207875"/>
          <p14:tracePt t="94744" x="12598400" y="12207875"/>
          <p14:tracePt t="94751" x="12617450" y="12207875"/>
          <p14:tracePt t="94761" x="12636500" y="12207875"/>
          <p14:tracePt t="94768" x="12657138" y="12207875"/>
          <p14:tracePt t="94779" x="12714288" y="12207875"/>
          <p14:tracePt t="94784" x="12753975" y="12207875"/>
          <p14:tracePt t="94794" x="12773025" y="12207875"/>
          <p14:tracePt t="94802" x="12792075" y="12207875"/>
          <p14:tracePt t="94808" x="12792075" y="12168188"/>
          <p14:tracePt t="94815" x="12850813" y="12168188"/>
          <p14:tracePt t="94823" x="12869863" y="12168188"/>
          <p14:tracePt t="94831" x="12888913" y="12168188"/>
          <p14:tracePt t="94839" x="12907963" y="12168188"/>
          <p14:tracePt t="94847" x="12927013" y="12168188"/>
          <p14:tracePt t="94863" x="12966700" y="12168188"/>
          <p14:tracePt t="94871" x="12985750" y="12168188"/>
          <p14:tracePt t="94895" x="13023850" y="12168188"/>
          <p14:tracePt t="94912" x="13044488" y="12168188"/>
          <p14:tracePt t="94920" x="13063538" y="12168188"/>
          <p14:tracePt t="94930" x="13082588" y="12168188"/>
          <p14:tracePt t="94936" x="13120688" y="12168188"/>
          <p14:tracePt t="94945" x="13139738" y="12168188"/>
          <p14:tracePt t="94951" x="13160375" y="12168188"/>
          <p14:tracePt t="94967" x="13179425" y="12168188"/>
          <p14:tracePt t="94984" x="13198475" y="12168188"/>
          <p14:tracePt t="95000" x="13217525" y="12168188"/>
          <p14:tracePt t="95041" x="13236575" y="12149138"/>
          <p14:tracePt t="95096" x="13276263" y="12149138"/>
          <p14:tracePt t="95112" x="13295313" y="12149138"/>
          <p14:tracePt t="95128" x="13314363" y="12149138"/>
          <p14:tracePt t="95137" x="13333413" y="12149138"/>
          <p14:tracePt t="95154" x="13354050" y="12149138"/>
          <p14:tracePt t="95513" x="13373100" y="12149138"/>
          <p14:tracePt t="95569" x="13392150" y="12149138"/>
          <p14:tracePt t="95597" x="13411200" y="12149138"/>
          <p14:tracePt t="95600" x="13450888" y="12149138"/>
          <p14:tracePt t="95607" x="13469938" y="12149138"/>
          <p14:tracePt t="95615" x="13488988" y="12149138"/>
          <p14:tracePt t="95623" x="13508038" y="12149138"/>
          <p14:tracePt t="95631" x="13527088" y="12149138"/>
          <p14:tracePt t="95640" x="13585825" y="12149138"/>
          <p14:tracePt t="95647" x="13604875" y="12149138"/>
          <p14:tracePt t="95656" x="13642975" y="12149138"/>
          <p14:tracePt t="95663" x="13701713" y="12149138"/>
          <p14:tracePt t="95671" x="13739813" y="12149138"/>
          <p14:tracePt t="95679" x="13760450" y="12149138"/>
          <p14:tracePt t="95687" x="13836650" y="12149138"/>
          <p14:tracePt t="95695" x="13895388" y="12149138"/>
          <p14:tracePt t="95704" x="13914438" y="12149138"/>
          <p14:tracePt t="95712" x="13952538" y="12168188"/>
          <p14:tracePt t="95719" x="13992225" y="12168188"/>
          <p14:tracePt t="95728" x="14030325" y="12168188"/>
          <p14:tracePt t="95735" x="14049375" y="12188825"/>
          <p14:tracePt t="95747" x="14127163" y="12188825"/>
          <p14:tracePt t="95752" x="14185900" y="12188825"/>
          <p14:tracePt t="95762" x="14204950" y="12188825"/>
          <p14:tracePt t="95767" x="14243050" y="12207875"/>
          <p14:tracePt t="95776" x="14263688" y="12207875"/>
          <p14:tracePt t="95783" x="14282738" y="12207875"/>
          <p14:tracePt t="95793" x="14320838" y="12226925"/>
          <p14:tracePt t="95799" x="14339888" y="12226925"/>
          <p14:tracePt t="95807" x="14358938" y="12226925"/>
          <p14:tracePt t="95840" x="14379575" y="12226925"/>
          <p14:tracePt t="95856" x="14398625" y="12226925"/>
          <p14:tracePt t="95868" x="14417675" y="12226925"/>
          <p14:tracePt t="95871" x="14436725" y="12226925"/>
          <p14:tracePt t="95879" x="14476413" y="12226925"/>
          <p14:tracePt t="95895" x="14495463" y="12226925"/>
          <p14:tracePt t="95903" x="14514513" y="12226925"/>
          <p14:tracePt t="95910" x="14533563" y="12226925"/>
          <p14:tracePt t="95918" x="14552613" y="12226925"/>
          <p14:tracePt t="95927" x="14573250" y="12226925"/>
          <p14:tracePt t="95935" x="14592300" y="12226925"/>
          <p14:tracePt t="96224" x="14630400" y="12226925"/>
          <p14:tracePt t="96264" x="14649450" y="12226925"/>
          <p14:tracePt t="96292" x="14670088" y="12226925"/>
          <p14:tracePt t="96295" x="14689138" y="12226925"/>
          <p14:tracePt t="96303" x="14708188" y="12226925"/>
          <p14:tracePt t="96311" x="14727238" y="12226925"/>
          <p14:tracePt t="96319" x="14785975" y="12226925"/>
          <p14:tracePt t="96329" x="14824075" y="12226925"/>
          <p14:tracePt t="96334" x="14939963" y="12226925"/>
          <p14:tracePt t="96343" x="14998700" y="12226925"/>
          <p14:tracePt t="96352" x="15152688" y="12226925"/>
          <p14:tracePt t="96359" x="15192375" y="12226925"/>
          <p14:tracePt t="96367" x="15346363" y="12226925"/>
          <p14:tracePt t="96377" x="15443200" y="12226925"/>
          <p14:tracePt t="96384" x="15540038" y="12226925"/>
          <p14:tracePt t="96394" x="15636875" y="12226925"/>
          <p14:tracePt t="96399" x="15674975" y="12226925"/>
          <p14:tracePt t="96408" x="15733713" y="12226925"/>
          <p14:tracePt t="96416" x="15752763" y="12207875"/>
          <p14:tracePt t="96424" x="15771813" y="12207875"/>
          <p14:tracePt t="96575" x="15792450" y="12207875"/>
          <p14:tracePt t="96609" x="15811500" y="12207875"/>
          <p14:tracePt t="96617" x="15849600" y="12207875"/>
          <p14:tracePt t="96624" x="15868650" y="12207875"/>
          <p14:tracePt t="96633" x="15908338" y="12207875"/>
          <p14:tracePt t="96641" x="15965488" y="12207875"/>
          <p14:tracePt t="96647" x="16043275" y="12207875"/>
          <p14:tracePt t="96657" x="16062325" y="12207875"/>
          <p14:tracePt t="96663" x="16121063" y="12207875"/>
          <p14:tracePt t="96671" x="16159163" y="12207875"/>
          <p14:tracePt t="96679" x="16217900" y="12207875"/>
          <p14:tracePt t="96687" x="16236950" y="12207875"/>
          <p14:tracePt t="96695" x="16275050" y="12207875"/>
          <p14:tracePt t="96703" x="16295688" y="12207875"/>
          <p14:tracePt t="96711" x="16352838" y="12207875"/>
          <p14:tracePt t="96720" x="16371888" y="12207875"/>
          <p14:tracePt t="96736" x="16390938" y="12207875"/>
          <p14:tracePt t="96753" x="16411575" y="12207875"/>
          <p14:tracePt t="96759" x="16430625" y="12207875"/>
          <p14:tracePt t="96767" x="16468725" y="12207875"/>
          <p14:tracePt t="96776" x="16487775" y="12207875"/>
          <p14:tracePt t="96783" x="16508413" y="12207875"/>
          <p14:tracePt t="96796" x="16527463" y="12207875"/>
          <p14:tracePt t="96799" x="16546513" y="12207875"/>
          <p14:tracePt t="96818" x="16565563" y="12207875"/>
          <p14:tracePt t="96960" x="16546513" y="12207875"/>
          <p14:tracePt t="96969" x="16527463" y="12207875"/>
          <p14:tracePt t="96977" x="16449675" y="12188825"/>
          <p14:tracePt t="96986" x="16390938" y="12188825"/>
          <p14:tracePt t="96994" x="16275050" y="12188825"/>
          <p14:tracePt t="97001" x="16236950" y="12188825"/>
          <p14:tracePt t="97013" x="16081375" y="12188825"/>
          <p14:tracePt t="97015" x="16005175" y="12188825"/>
          <p14:tracePt t="97023" x="15849600" y="12188825"/>
          <p14:tracePt t="97031" x="15752763" y="12188825"/>
          <p14:tracePt t="97039" x="15598775" y="12226925"/>
          <p14:tracePt t="97047" x="15424150" y="12245975"/>
          <p14:tracePt t="97055" x="15346363" y="12245975"/>
          <p14:tracePt t="97063" x="15192375" y="12285663"/>
          <p14:tracePt t="97071" x="15133638" y="12304713"/>
          <p14:tracePt t="97079" x="14939963" y="12304713"/>
          <p14:tracePt t="97087" x="14882813" y="12342813"/>
          <p14:tracePt t="97095" x="14649450" y="12382500"/>
          <p14:tracePt t="97104" x="14379575" y="12420600"/>
          <p14:tracePt t="97111" x="14263688" y="12439650"/>
          <p14:tracePt t="97119" x="13933488" y="12477750"/>
          <p14:tracePt t="97127" x="13779500" y="12477750"/>
          <p14:tracePt t="97135" x="13411200" y="12555538"/>
          <p14:tracePt t="97145" x="13198475" y="12595225"/>
          <p14:tracePt t="97151" x="12733338" y="12692063"/>
          <p14:tracePt t="97159" x="12501563" y="12730163"/>
          <p14:tracePt t="97167" x="11998325" y="12768263"/>
          <p14:tracePt t="97175" x="11534775" y="12807950"/>
          <p14:tracePt t="97183" x="11322050" y="12807950"/>
          <p14:tracePt t="97192" x="10798175" y="12807950"/>
          <p14:tracePt t="97199" x="10604500" y="12807950"/>
          <p14:tracePt t="97206" x="10082213" y="12807950"/>
          <p14:tracePt t="97215" x="9869488" y="12807950"/>
          <p14:tracePt t="97224" x="9366250" y="12807950"/>
          <p14:tracePt t="97231" x="8959850" y="12807950"/>
          <p14:tracePt t="97239" x="8747125" y="12807950"/>
          <p14:tracePt t="97247" x="8321675" y="12807950"/>
          <p14:tracePt t="97255" x="8205788" y="12807950"/>
          <p14:tracePt t="97263" x="7896225" y="12787313"/>
          <p14:tracePt t="97272" x="7780338" y="12787313"/>
          <p14:tracePt t="97279" x="7489825" y="12711113"/>
          <p14:tracePt t="97286" x="7180263" y="12671425"/>
          <p14:tracePt t="97295" x="7083425" y="12652375"/>
          <p14:tracePt t="97303" x="6811963" y="12614275"/>
          <p14:tracePt t="97311" x="6715125" y="12595225"/>
          <p14:tracePt t="97321" x="6443663" y="12595225"/>
          <p14:tracePt t="97328" x="6348413" y="12555538"/>
          <p14:tracePt t="97335" x="6076950" y="12498388"/>
          <p14:tracePt t="97343" x="5961063" y="12498388"/>
          <p14:tracePt t="97351" x="5748338" y="12458700"/>
          <p14:tracePt t="97360" x="5495925" y="12458700"/>
          <p14:tracePt t="97367" x="5438775" y="12458700"/>
          <p14:tracePt t="97376" x="5245100" y="12458700"/>
          <p14:tracePt t="97383" x="5205413" y="12458700"/>
          <p14:tracePt t="97395" x="5051425" y="12458700"/>
          <p14:tracePt t="97399" x="4992688" y="12458700"/>
          <p14:tracePt t="97407" x="4876800" y="12458700"/>
          <p14:tracePt t="97415" x="4799013" y="12458700"/>
          <p14:tracePt t="97423" x="4741863" y="12458700"/>
          <p14:tracePt t="97431" x="4702175" y="12458700"/>
          <p14:tracePt t="97439" x="4683125" y="12458700"/>
          <p14:tracePt t="97455" x="4645025" y="12458700"/>
          <p14:tracePt t="97472" x="4625975" y="12458700"/>
          <p14:tracePt t="97479" x="4605338" y="12458700"/>
          <p14:tracePt t="97487" x="4586288" y="12458700"/>
          <p14:tracePt t="97495" x="4567238" y="12458700"/>
          <p14:tracePt t="97503" x="4548188" y="12458700"/>
          <p14:tracePt t="97510" x="4529138" y="12458700"/>
          <p14:tracePt t="97519" x="4470400" y="12458700"/>
          <p14:tracePt t="97527" x="4451350" y="12458700"/>
          <p14:tracePt t="97535" x="4451350" y="12477750"/>
          <p14:tracePt t="97543" x="4432300" y="12477750"/>
          <p14:tracePt t="97562" x="4411663" y="12498388"/>
          <p14:tracePt t="97566" x="4392613" y="12498388"/>
          <p14:tracePt t="97575" x="4373563" y="12517438"/>
          <p14:tracePt t="97583" x="4335463" y="12536488"/>
          <p14:tracePt t="97592" x="4295775" y="12595225"/>
          <p14:tracePt t="97599" x="4276725" y="12614275"/>
          <p14:tracePt t="97615" x="4257675" y="12633325"/>
          <p14:tracePt t="97623" x="4219575" y="12633325"/>
          <p14:tracePt t="97631" x="4198938" y="12652375"/>
          <p14:tracePt t="97639" x="4179888" y="12652375"/>
          <p14:tracePt t="97647" x="4160838" y="12692063"/>
          <p14:tracePt t="97656" x="4141788" y="12692063"/>
          <p14:tracePt t="97663" x="4083050" y="12692063"/>
          <p14:tracePt t="97671" x="4064000" y="12711113"/>
          <p14:tracePt t="97679" x="4025900" y="12711113"/>
          <p14:tracePt t="97687" x="3948113" y="12730163"/>
          <p14:tracePt t="97695" x="3910013" y="12730163"/>
          <p14:tracePt t="97704" x="3870325" y="12749213"/>
          <p14:tracePt t="97713" x="3851275" y="12749213"/>
          <p14:tracePt t="97719" x="3773488" y="12749213"/>
          <p14:tracePt t="97727" x="3754438" y="12787313"/>
          <p14:tracePt t="97735" x="3676650" y="12787313"/>
          <p14:tracePt t="97744" x="3598863" y="12787313"/>
          <p14:tracePt t="97752" x="3541713" y="12787313"/>
          <p14:tracePt t="97761" x="3463925" y="12787313"/>
          <p14:tracePt t="97767" x="3406775" y="12787313"/>
          <p14:tracePt t="97777" x="3328988" y="12787313"/>
          <p14:tracePt t="97785" x="3270250" y="12787313"/>
          <p14:tracePt t="97792" x="3192463" y="12787313"/>
          <p14:tracePt t="97799" x="3173413" y="12787313"/>
          <p14:tracePt t="97809" x="3076575" y="12787313"/>
          <p14:tracePt t="97815" x="2979738" y="12787313"/>
          <p14:tracePt t="97824" x="2941638" y="12768263"/>
          <p14:tracePt t="97834" x="2825750" y="12749213"/>
          <p14:tracePt t="97839" x="2786063" y="12749213"/>
          <p14:tracePt t="97847" x="2690813" y="12711113"/>
          <p14:tracePt t="97858" x="2651125" y="12711113"/>
          <p14:tracePt t="97863" x="2554288" y="12692063"/>
          <p14:tracePt t="97871" x="2438400" y="12692063"/>
          <p14:tracePt t="97879" x="2419350" y="12671425"/>
          <p14:tracePt t="97887" x="2341563" y="12633325"/>
          <p14:tracePt t="97895" x="2282825" y="12614275"/>
          <p14:tracePt t="97908" x="2206625" y="12614275"/>
          <p14:tracePt t="97914" x="2187575" y="12595225"/>
          <p14:tracePt t="97919" x="2090738" y="12574588"/>
          <p14:tracePt t="97928" x="2051050" y="12574588"/>
          <p14:tracePt t="97934" x="1993900" y="12536488"/>
          <p14:tracePt t="97943" x="1935163" y="12536488"/>
          <p14:tracePt t="97951" x="1916113" y="12536488"/>
          <p14:tracePt t="97960" x="1857375" y="12536488"/>
          <p14:tracePt t="97975" x="1838325" y="12536488"/>
          <p14:tracePt t="98016" x="1819275" y="12536488"/>
          <p14:tracePt t="98080" x="1819275" y="12517438"/>
          <p14:tracePt t="98145" x="1838325" y="12517438"/>
          <p14:tracePt t="98172" x="1876425" y="12517438"/>
          <p14:tracePt t="98184" x="1897063" y="12517438"/>
          <p14:tracePt t="98197" x="1916113" y="12517438"/>
          <p14:tracePt t="98199" x="1935163" y="12517438"/>
          <p14:tracePt t="98207" x="1954213" y="12517438"/>
          <p14:tracePt t="98215" x="2012950" y="12517438"/>
          <p14:tracePt t="98223" x="2032000" y="12517438"/>
          <p14:tracePt t="98231" x="2109788" y="12517438"/>
          <p14:tracePt t="98240" x="2128838" y="12517438"/>
          <p14:tracePt t="98247" x="2206625" y="12517438"/>
          <p14:tracePt t="98255" x="2282825" y="12536488"/>
          <p14:tracePt t="98263" x="2322513" y="12536488"/>
          <p14:tracePt t="98271" x="2419350" y="12555538"/>
          <p14:tracePt t="98279" x="2457450" y="12555538"/>
          <p14:tracePt t="98287" x="2554288" y="12595225"/>
          <p14:tracePt t="98295" x="2573338" y="12595225"/>
          <p14:tracePt t="98304" x="2651125" y="12595225"/>
          <p14:tracePt t="98311" x="2670175" y="12595225"/>
          <p14:tracePt t="98319" x="2709863" y="12595225"/>
          <p14:tracePt t="98329" x="2747963" y="12595225"/>
          <p14:tracePt t="98368" x="2767013" y="12595225"/>
          <p14:tracePt t="98385" x="2786063" y="12595225"/>
          <p14:tracePt t="98394" x="2806700" y="12595225"/>
          <p14:tracePt t="98401" x="2825750" y="12595225"/>
          <p14:tracePt t="98408" x="2844800" y="12595225"/>
          <p14:tracePt t="98415" x="2922588" y="12595225"/>
          <p14:tracePt t="98423" x="2941638" y="12595225"/>
          <p14:tracePt t="98431" x="3019425" y="12595225"/>
          <p14:tracePt t="98439" x="3038475" y="12595225"/>
          <p14:tracePt t="98447" x="3154363" y="12574588"/>
          <p14:tracePt t="98456" x="3232150" y="12574588"/>
          <p14:tracePt t="98463" x="3270250" y="12574588"/>
          <p14:tracePt t="98471" x="3386138" y="12574588"/>
          <p14:tracePt t="98479" x="3444875" y="12574588"/>
          <p14:tracePt t="98487" x="3522663" y="12574588"/>
          <p14:tracePt t="98495" x="3579813" y="12574588"/>
          <p14:tracePt t="98503" x="3695700" y="12574588"/>
          <p14:tracePt t="98511" x="3735388" y="12574588"/>
          <p14:tracePt t="98521" x="3832225" y="12574588"/>
          <p14:tracePt t="98528" x="3910013" y="12574588"/>
          <p14:tracePt t="98536" x="3929063" y="12574588"/>
          <p14:tracePt t="98546" x="3967163" y="12574588"/>
          <p14:tracePt t="98550" x="3986213" y="12574588"/>
          <p14:tracePt t="98559" x="3986213" y="12555538"/>
          <p14:tracePt t="98567" x="4025900" y="12555538"/>
          <p14:tracePt t="98609" x="4044950" y="12555538"/>
          <p14:tracePt t="98681" x="4064000" y="12555538"/>
          <p14:tracePt t="98696" x="4083050" y="12555538"/>
          <p14:tracePt t="98708" x="4083050" y="12536488"/>
          <p14:tracePt t="98711" x="4102100" y="12536488"/>
          <p14:tracePt t="98731" x="4122738" y="12536488"/>
          <p14:tracePt t="98735" x="4141788" y="12536488"/>
          <p14:tracePt t="98744" x="4179888" y="12536488"/>
          <p14:tracePt t="98752" x="4198938" y="12536488"/>
          <p14:tracePt t="98761" x="4219575" y="12536488"/>
          <p14:tracePt t="98768" x="4238625" y="12536488"/>
          <p14:tracePt t="98780" x="4276725" y="12536488"/>
          <p14:tracePt t="98784" x="4316413" y="12536488"/>
          <p14:tracePt t="98794" x="4335463" y="12536488"/>
          <p14:tracePt t="98802" x="4373563" y="12536488"/>
          <p14:tracePt t="98807" x="4432300" y="12536488"/>
          <p14:tracePt t="98815" x="4508500" y="12536488"/>
          <p14:tracePt t="98823" x="4567238" y="12574588"/>
          <p14:tracePt t="98831" x="4605338" y="12574588"/>
          <p14:tracePt t="98839" x="4702175" y="12595225"/>
          <p14:tracePt t="98847" x="4722813" y="12595225"/>
          <p14:tracePt t="98970" x="4741863" y="12595225"/>
          <p14:tracePt t="98978" x="4741863" y="12614275"/>
          <p14:tracePt t="98985" x="4760913" y="12614275"/>
          <p14:tracePt t="98996" x="4779963" y="12614275"/>
          <p14:tracePt t="99009" x="4799013" y="12633325"/>
          <p14:tracePt t="99016" x="4838700" y="12633325"/>
          <p14:tracePt t="99041" x="4857750" y="12633325"/>
          <p14:tracePt t="99080" x="4876800" y="12633325"/>
          <p14:tracePt t="99090" x="4895850" y="12652375"/>
          <p14:tracePt t="99105" x="4914900" y="12652375"/>
          <p14:tracePt t="99114" x="4914900" y="12692063"/>
          <p14:tracePt t="99120" x="4935538" y="12692063"/>
          <p14:tracePt t="99129" x="4954588" y="12711113"/>
          <p14:tracePt t="99135" x="4992688" y="12711113"/>
          <p14:tracePt t="99143" x="5011738" y="12730163"/>
          <p14:tracePt t="99152" x="5051425" y="12730163"/>
          <p14:tracePt t="99162" x="5070475" y="12749213"/>
          <p14:tracePt t="99168" x="5089525" y="12749213"/>
          <p14:tracePt t="99178" x="5108575" y="12768263"/>
          <p14:tracePt t="99183" x="5148263" y="12768263"/>
          <p14:tracePt t="99191" x="5167313" y="12787313"/>
          <p14:tracePt t="99200" x="5186363" y="12787313"/>
          <p14:tracePt t="99209" x="5205413" y="12787313"/>
          <p14:tracePt t="99215" x="5264150" y="12807950"/>
          <p14:tracePt t="99224" x="5283200" y="12807950"/>
          <p14:tracePt t="99329" x="5302250" y="12807950"/>
          <p14:tracePt t="99377" x="5321300" y="12807950"/>
          <p14:tracePt t="99408" x="5341938" y="12807950"/>
          <p14:tracePt t="99433" x="5360988" y="12807950"/>
          <p14:tracePt t="100088" x="5380038" y="12807950"/>
          <p14:tracePt t="100104" x="5418138" y="12807950"/>
          <p14:tracePt t="100121" x="5438775" y="12807950"/>
          <p14:tracePt t="100129" x="5457825" y="12807950"/>
          <p14:tracePt t="100136" x="5476875" y="12807950"/>
          <p14:tracePt t="100147" x="5514975" y="12807950"/>
          <p14:tracePt t="100152" x="5611813" y="12807950"/>
          <p14:tracePt t="100161" x="5651500" y="12807950"/>
          <p14:tracePt t="100169" x="5767388" y="12807950"/>
          <p14:tracePt t="100175" x="5824538" y="12787313"/>
          <p14:tracePt t="100183" x="5980113" y="12749213"/>
          <p14:tracePt t="100194" x="6096000" y="12749213"/>
          <p14:tracePt t="100200" x="6154738" y="12730163"/>
          <p14:tracePt t="100208" x="6270625" y="12730163"/>
          <p14:tracePt t="100215" x="6289675" y="12711113"/>
          <p14:tracePt t="100223" x="6386513" y="12711113"/>
          <p14:tracePt t="100231" x="6405563" y="12711113"/>
          <p14:tracePt t="100239" x="6464300" y="12671425"/>
          <p14:tracePt t="100247" x="6483350" y="12671425"/>
          <p14:tracePt t="100256" x="6483350" y="12652375"/>
          <p14:tracePt t="100263" x="6502400" y="12652375"/>
          <p14:tracePt t="100271" x="6521450" y="12652375"/>
          <p14:tracePt t="100279" x="6561138" y="12652375"/>
          <p14:tracePt t="100287" x="6580188" y="12633325"/>
          <p14:tracePt t="100295" x="6599238" y="12633325"/>
          <p14:tracePt t="100305" x="6618288" y="12633325"/>
          <p14:tracePt t="100319" x="6637338" y="12633325"/>
          <p14:tracePt t="100329" x="6657975" y="12633325"/>
          <p14:tracePt t="100335" x="6677025" y="12633325"/>
          <p14:tracePt t="100345" x="6696075" y="12633325"/>
          <p14:tracePt t="100353" x="6734175" y="12633325"/>
          <p14:tracePt t="100359" x="6773863" y="12633325"/>
          <p14:tracePt t="100367" x="6792913" y="12633325"/>
          <p14:tracePt t="100378" x="6850063" y="12633325"/>
          <p14:tracePt t="100384" x="6870700" y="12633325"/>
          <p14:tracePt t="100394" x="6908800" y="12633325"/>
          <p14:tracePt t="100402" x="6927850" y="12633325"/>
          <p14:tracePt t="100407" x="6986588" y="12633325"/>
          <p14:tracePt t="100415" x="7005638" y="12633325"/>
          <p14:tracePt t="100424" x="7024688" y="12633325"/>
          <p14:tracePt t="100450" x="7043738" y="12633325"/>
          <p14:tracePt t="100455" x="7064375" y="12633325"/>
          <p14:tracePt t="100475" x="7083425" y="12633325"/>
          <p14:tracePt t="100479" x="7083425" y="12652375"/>
          <p14:tracePt t="100487" x="7121525" y="12652375"/>
          <p14:tracePt t="100495" x="7140575" y="12652375"/>
          <p14:tracePt t="100503" x="7180263" y="12652375"/>
          <p14:tracePt t="100512" x="7237413" y="12652375"/>
          <p14:tracePt t="100520" x="7277100" y="12652375"/>
          <p14:tracePt t="100528" x="7296150" y="12652375"/>
          <p14:tracePt t="100536" x="7373938" y="12692063"/>
          <p14:tracePt t="100543" x="7392988" y="12692063"/>
          <p14:tracePt t="100551" x="7470775" y="12711113"/>
          <p14:tracePt t="100562" x="7508875" y="12711113"/>
          <p14:tracePt t="100568" x="7567613" y="12730163"/>
          <p14:tracePt t="100580" x="7624763" y="12730163"/>
          <p14:tracePt t="100584" x="7683500" y="12730163"/>
          <p14:tracePt t="100591" x="7702550" y="12730163"/>
          <p14:tracePt t="100599" x="7721600" y="12749213"/>
          <p14:tracePt t="100608" x="7740650" y="12749213"/>
          <p14:tracePt t="100615" x="7759700" y="12749213"/>
          <p14:tracePt t="100624" x="7780338" y="12749213"/>
          <p14:tracePt t="100648" x="7799388" y="12749213"/>
          <p14:tracePt t="100672" x="7837488" y="12749213"/>
          <p14:tracePt t="100705" x="7856538" y="12749213"/>
          <p14:tracePt t="100721" x="7877175" y="12749213"/>
          <p14:tracePt t="100730" x="7896225" y="12749213"/>
          <p14:tracePt t="100735" x="7915275" y="12749213"/>
          <p14:tracePt t="100743" x="7934325" y="12749213"/>
          <p14:tracePt t="100752" x="7953375" y="12749213"/>
          <p14:tracePt t="100761" x="7974013" y="12749213"/>
          <p14:tracePt t="100768" x="8012113" y="12749213"/>
          <p14:tracePt t="100777" x="8031163" y="12749213"/>
          <p14:tracePt t="100784" x="8050213" y="12749213"/>
          <p14:tracePt t="100796" x="8070850" y="12749213"/>
          <p14:tracePt t="100799" x="8089900" y="12749213"/>
          <p14:tracePt t="100806" x="8108950" y="12749213"/>
          <p14:tracePt t="100815" x="8128000" y="12749213"/>
          <p14:tracePt t="100823" x="8186738" y="12749213"/>
          <p14:tracePt t="100831" x="8224838" y="12749213"/>
          <p14:tracePt t="100839" x="8262938" y="12749213"/>
          <p14:tracePt t="100847" x="8283575" y="12749213"/>
          <p14:tracePt t="100855" x="8302625" y="12749213"/>
          <p14:tracePt t="100863" x="8340725" y="12749213"/>
          <p14:tracePt t="100872" x="8359775" y="12749213"/>
          <p14:tracePt t="100879" x="8399463" y="12749213"/>
          <p14:tracePt t="100888" x="8418513" y="12749213"/>
          <p14:tracePt t="100896" x="8437563" y="12749213"/>
          <p14:tracePt t="100914" x="8496300" y="12749213"/>
          <p14:tracePt t="100919" x="8515350" y="12749213"/>
          <p14:tracePt t="100936" x="8553450" y="12749213"/>
          <p14:tracePt t="100944" x="8572500" y="12749213"/>
          <p14:tracePt t="100963" x="8593138" y="12749213"/>
          <p14:tracePt t="100967" x="8612188" y="12749213"/>
          <p14:tracePt t="100977" x="8650288" y="12749213"/>
          <p14:tracePt t="100984" x="8689975" y="12749213"/>
          <p14:tracePt t="100991" x="8728075" y="12768263"/>
          <p14:tracePt t="100999" x="8786813" y="12768263"/>
          <p14:tracePt t="101011" x="8863013" y="12768263"/>
          <p14:tracePt t="101015" x="8883650" y="12787313"/>
          <p14:tracePt t="101024" x="8959850" y="12787313"/>
          <p14:tracePt t="101031" x="9037638" y="12807950"/>
          <p14:tracePt t="101039" x="9056688" y="12807950"/>
          <p14:tracePt t="101047" x="9134475" y="12807950"/>
          <p14:tracePt t="101055" x="9153525" y="12807950"/>
          <p14:tracePt t="101063" x="9212263" y="12807950"/>
          <p14:tracePt t="101072" x="9231313" y="12807950"/>
          <p14:tracePt t="101079" x="9269413" y="12827000"/>
          <p14:tracePt t="101087" x="9309100" y="12827000"/>
          <p14:tracePt t="101095" x="9328150" y="12827000"/>
          <p14:tracePt t="101113" x="9347200" y="12827000"/>
          <p14:tracePt t="101127" x="9366250" y="12827000"/>
          <p14:tracePt t="101144" x="9385300" y="12827000"/>
          <p14:tracePt t="101152" x="9405938" y="12827000"/>
          <p14:tracePt t="101161" x="9424988" y="12827000"/>
          <p14:tracePt t="101170" x="9463088" y="12827000"/>
          <p14:tracePt t="101177" x="9482138" y="12827000"/>
          <p14:tracePt t="101184" x="9502775" y="12827000"/>
          <p14:tracePt t="101194" x="9521825" y="12827000"/>
          <p14:tracePt t="101200" x="9540875" y="12827000"/>
          <p14:tracePt t="101208" x="9599613" y="12827000"/>
          <p14:tracePt t="101217" x="9675813" y="12827000"/>
          <p14:tracePt t="101223" x="9696450" y="12827000"/>
          <p14:tracePt t="101232" x="9734550" y="12827000"/>
          <p14:tracePt t="101242" x="9791700" y="12827000"/>
          <p14:tracePt t="101247" x="9850438" y="12827000"/>
          <p14:tracePt t="101256" x="9869488" y="12827000"/>
          <p14:tracePt t="101263" x="9909175" y="12827000"/>
          <p14:tracePt t="101272" x="9966325" y="12827000"/>
          <p14:tracePt t="101279" x="10006013" y="12827000"/>
          <p14:tracePt t="101288" x="10063163" y="12827000"/>
          <p14:tracePt t="101296" x="10102850" y="12827000"/>
          <p14:tracePt t="101305" x="10160000" y="12827000"/>
          <p14:tracePt t="101311" x="10179050" y="12827000"/>
          <p14:tracePt t="101320" x="10237788" y="12827000"/>
          <p14:tracePt t="101330" x="10275888" y="12827000"/>
          <p14:tracePt t="101335" x="10294938" y="12827000"/>
          <p14:tracePt t="101344" x="10353675" y="12827000"/>
          <p14:tracePt t="101351" x="10353675" y="12807950"/>
          <p14:tracePt t="101363" x="10372725" y="12807950"/>
          <p14:tracePt t="101367" x="10391775" y="12807950"/>
          <p14:tracePt t="101377" x="10412413" y="12807950"/>
          <p14:tracePt t="101384" x="10431463" y="12807950"/>
          <p14:tracePt t="101394" x="10450513" y="12787313"/>
          <p14:tracePt t="101402" x="10469563" y="12787313"/>
          <p14:tracePt t="101407" x="10509250" y="12787313"/>
          <p14:tracePt t="101415" x="10528300" y="12787313"/>
          <p14:tracePt t="101427" x="10547350" y="12787313"/>
          <p14:tracePt t="101431" x="10566400" y="12787313"/>
          <p14:tracePt t="101438" x="10585450" y="12787313"/>
          <p14:tracePt t="101447" x="10604500" y="12787313"/>
          <p14:tracePt t="101455" x="10625138" y="12768263"/>
          <p14:tracePt t="101463" x="10663238" y="12768263"/>
          <p14:tracePt t="101481" x="10682288" y="12768263"/>
          <p14:tracePt t="101489" x="10701338" y="12768263"/>
          <p14:tracePt t="101512" x="10721975" y="12768263"/>
          <p14:tracePt t="101553" x="10741025" y="12768263"/>
          <p14:tracePt t="101569" x="10760075" y="12768263"/>
          <p14:tracePt t="101578" x="10779125" y="12768263"/>
          <p14:tracePt t="101583" x="10818813" y="12768263"/>
          <p14:tracePt t="101594" x="10837863" y="12768263"/>
          <p14:tracePt t="101599" x="10856913" y="12787313"/>
          <p14:tracePt t="101608" x="10875963" y="12787313"/>
          <p14:tracePt t="101616" x="10915650" y="12787313"/>
          <p14:tracePt t="101624" x="10934700" y="12787313"/>
          <p14:tracePt t="101632" x="10972800" y="12787313"/>
          <p14:tracePt t="101640" x="10991850" y="12787313"/>
          <p14:tracePt t="101655" x="11010900" y="12807950"/>
          <p14:tracePt t="101664" x="11031538" y="12807950"/>
          <p14:tracePt t="101672" x="11050588" y="12807950"/>
          <p14:tracePt t="101680" x="11069638" y="12807950"/>
          <p14:tracePt t="101697" x="11088688" y="12807950"/>
          <p14:tracePt t="101706" x="11128375" y="12807950"/>
          <p14:tracePt t="101711" x="11147425" y="12807950"/>
          <p14:tracePt t="101720" x="11166475" y="12807950"/>
          <p14:tracePt t="101728" x="11185525" y="12807950"/>
          <p14:tracePt t="101744" x="11204575" y="12807950"/>
          <p14:tracePt t="101785" x="11225213" y="12807950"/>
          <p14:tracePt t="101800" x="11244263" y="12807950"/>
          <p14:tracePt t="101816" x="11282363" y="12807950"/>
          <p14:tracePt t="101824" x="11301413" y="12807950"/>
          <p14:tracePt t="101832" x="11322050" y="12807950"/>
          <p14:tracePt t="101841" x="11341100" y="12807950"/>
          <p14:tracePt t="101848" x="11379200" y="12807950"/>
          <p14:tracePt t="101855" x="11437938" y="12807950"/>
          <p14:tracePt t="101863" x="11456988" y="12807950"/>
          <p14:tracePt t="101872" x="11495088" y="12807950"/>
          <p14:tracePt t="101879" x="11553825" y="12846050"/>
          <p14:tracePt t="101895" x="11591925" y="12846050"/>
          <p14:tracePt t="101903" x="11631613" y="12846050"/>
          <p14:tracePt t="102465" x="11650663" y="12846050"/>
          <p14:tracePt t="102480" x="11669713" y="12846050"/>
          <p14:tracePt t="102496" x="11688763" y="12846050"/>
          <p14:tracePt t="102505" x="11707813" y="12846050"/>
          <p14:tracePt t="102513" x="11728450" y="12846050"/>
          <p14:tracePt t="102521" x="11747500" y="12865100"/>
          <p14:tracePt t="102527" x="11785600" y="12865100"/>
          <p14:tracePt t="102535" x="11804650" y="12865100"/>
          <p14:tracePt t="102546" x="11882438" y="12865100"/>
          <p14:tracePt t="102551" x="11901488" y="12865100"/>
          <p14:tracePt t="102560" x="11979275" y="12884150"/>
          <p14:tracePt t="102566" x="12017375" y="12884150"/>
          <p14:tracePt t="102576" x="12076113" y="12884150"/>
          <p14:tracePt t="102583" x="12114213" y="12884150"/>
          <p14:tracePt t="102592" x="12134850" y="12884150"/>
          <p14:tracePt t="102599" x="12192000" y="12884150"/>
          <p14:tracePt t="102608" x="12211050" y="12884150"/>
          <p14:tracePt t="102617" x="12230100" y="12884150"/>
          <p14:tracePt t="102624" x="12288838" y="12884150"/>
          <p14:tracePt t="102640" x="12307888" y="12884150"/>
          <p14:tracePt t="102647" x="12326938" y="12884150"/>
          <p14:tracePt t="102680" x="12347575" y="12884150"/>
          <p14:tracePt t="102688" x="12366625" y="12884150"/>
          <p14:tracePt t="102706" x="12385675" y="12884150"/>
          <p14:tracePt t="102711" x="12404725" y="12884150"/>
          <p14:tracePt t="102719" x="12463463" y="12884150"/>
          <p14:tracePt t="102729" x="12482513" y="12884150"/>
          <p14:tracePt t="102734" x="12501563" y="12884150"/>
          <p14:tracePt t="102752" x="12520613" y="12884150"/>
          <p14:tracePt t="102767" x="12541250" y="12884150"/>
          <p14:tracePt t="102778" x="12541250" y="12865100"/>
          <p14:tracePt t="102795" x="12560300" y="12865100"/>
          <p14:tracePt t="102809" x="12598400" y="12865100"/>
          <p14:tracePt t="102825" x="12617450" y="12865100"/>
          <p14:tracePt t="102840" x="12636500" y="12865100"/>
          <p14:tracePt t="102913" x="12657138" y="12865100"/>
          <p14:tracePt t="102938" x="12676188" y="12865100"/>
          <p14:tracePt t="102953" x="12695238" y="12865100"/>
          <p14:tracePt t="102962" x="12714288" y="12865100"/>
          <p14:tracePt t="102976" x="12753975" y="12865100"/>
          <p14:tracePt t="103001" x="12773025" y="12865100"/>
          <p14:tracePt t="103026" x="12792075" y="12865100"/>
          <p14:tracePt t="103050" x="12811125" y="12865100"/>
          <p14:tracePt t="103249" x="12830175" y="12865100"/>
          <p14:tracePt t="103275" x="12850813" y="12865100"/>
          <p14:tracePt t="103280" x="12869863" y="12865100"/>
          <p14:tracePt t="103288" x="12907963" y="12865100"/>
          <p14:tracePt t="103298" x="12927013" y="12865100"/>
          <p14:tracePt t="103305" x="12947650" y="12865100"/>
          <p14:tracePt t="103311" x="12985750" y="12865100"/>
          <p14:tracePt t="103320" x="13004800" y="12865100"/>
          <p14:tracePt t="103329" x="13044488" y="12865100"/>
          <p14:tracePt t="103335" x="13082588" y="12884150"/>
          <p14:tracePt t="103344" x="13139738" y="12884150"/>
          <p14:tracePt t="103351" x="13179425" y="12904788"/>
          <p14:tracePt t="103359" x="13198475" y="12904788"/>
          <p14:tracePt t="103366" x="13276263" y="12904788"/>
          <p14:tracePt t="103376" x="13295313" y="12904788"/>
          <p14:tracePt t="103382" x="13354050" y="12904788"/>
          <p14:tracePt t="103392" x="13392150" y="12904788"/>
          <p14:tracePt t="103399" x="13450888" y="12904788"/>
          <p14:tracePt t="103409" x="13469938" y="12904788"/>
          <p14:tracePt t="103415" x="13488988" y="12904788"/>
          <p14:tracePt t="103423" x="13508038" y="12904788"/>
          <p14:tracePt t="103431" x="13546138" y="12904788"/>
          <p14:tracePt t="103439" x="13566775" y="12904788"/>
          <p14:tracePt t="103472" x="13585825" y="12904788"/>
          <p14:tracePt t="103488" x="13604875" y="12904788"/>
          <p14:tracePt t="103504" x="13623925" y="12904788"/>
          <p14:tracePt t="103520" x="13642975" y="12904788"/>
          <p14:tracePt t="103545" x="13663613" y="12904788"/>
          <p14:tracePt t="103571" x="13682663" y="12904788"/>
          <p14:tracePt t="103584" x="13720763" y="12904788"/>
          <p14:tracePt t="103595" x="13760450" y="12904788"/>
          <p14:tracePt t="103609" x="13779500" y="12904788"/>
          <p14:tracePt t="103617" x="13798550" y="12904788"/>
          <p14:tracePt t="103626" x="13817600" y="12904788"/>
          <p14:tracePt t="103631" x="13857288" y="12904788"/>
          <p14:tracePt t="103640" x="13876338" y="12904788"/>
          <p14:tracePt t="103647" x="13895388" y="12904788"/>
          <p14:tracePt t="103655" x="13914438" y="12904788"/>
          <p14:tracePt t="103681" x="13933488" y="12904788"/>
          <p14:tracePt t="103707" x="13952538" y="12904788"/>
          <p14:tracePt t="103720" x="13973175" y="12904788"/>
          <p14:tracePt t="103743" x="14011275" y="12904788"/>
          <p14:tracePt t="103752" x="14030325" y="12904788"/>
          <p14:tracePt t="103769" x="14049375" y="12904788"/>
          <p14:tracePt t="103785" x="14070013" y="12904788"/>
          <p14:tracePt t="103808" x="14089063" y="12904788"/>
          <p14:tracePt t="103835" x="14108113" y="12884150"/>
          <p14:tracePt t="103896" x="14127163" y="12884150"/>
          <p14:tracePt t="103905" x="14127163" y="12865100"/>
          <p14:tracePt t="104000" x="14166850" y="12865100"/>
          <p14:tracePt t="104017" x="14185900" y="12865100"/>
          <p14:tracePt t="104030" x="14204950" y="12865100"/>
          <p14:tracePt t="104031" x="14224000" y="12865100"/>
          <p14:tracePt t="104039" x="14243050" y="12865100"/>
          <p14:tracePt t="104047" x="14282738" y="12865100"/>
          <p14:tracePt t="104055" x="14339888" y="12865100"/>
          <p14:tracePt t="104063" x="14398625" y="12865100"/>
          <p14:tracePt t="104071" x="14417675" y="12865100"/>
          <p14:tracePt t="104079" x="14514513" y="12865100"/>
          <p14:tracePt t="104087" x="14533563" y="12865100"/>
          <p14:tracePt t="104096" x="14611350" y="12865100"/>
          <p14:tracePt t="104103" x="14727238" y="12865100"/>
          <p14:tracePt t="104113" x="14785975" y="12865100"/>
          <p14:tracePt t="104121" x="14901863" y="12865100"/>
          <p14:tracePt t="104128" x="14939963" y="12865100"/>
          <p14:tracePt t="104134" x="15017750" y="12865100"/>
          <p14:tracePt t="104143" x="15036800" y="12865100"/>
          <p14:tracePt t="104151" x="15095538" y="12865100"/>
          <p14:tracePt t="104161" x="15095538" y="12846050"/>
          <p14:tracePt t="104167" x="15114588" y="12846050"/>
          <p14:tracePt t="104200" x="15133638" y="12846050"/>
          <p14:tracePt t="104210" x="15152688" y="12846050"/>
          <p14:tracePt t="104232" x="15171738" y="12846050"/>
          <p14:tracePt t="104248" x="15211425" y="12846050"/>
          <p14:tracePt t="104264" x="15230475" y="12846050"/>
          <p14:tracePt t="104279" x="15249525" y="12846050"/>
          <p14:tracePt t="104288" x="15268575" y="12846050"/>
          <p14:tracePt t="104304" x="15289213" y="12846050"/>
          <p14:tracePt t="104312" x="15308263" y="12846050"/>
          <p14:tracePt t="104327" x="15327313" y="12846050"/>
          <p14:tracePt t="104361" x="15365413" y="12846050"/>
          <p14:tracePt t="104369" x="15386050" y="12846050"/>
          <p14:tracePt t="104383" x="15405100" y="12846050"/>
          <p14:tracePt t="104392" x="15424150" y="12846050"/>
          <p14:tracePt t="104400" x="15443200" y="12846050"/>
          <p14:tracePt t="104407" x="15462250" y="12846050"/>
          <p14:tracePt t="104414" x="15520988" y="12846050"/>
          <p14:tracePt t="104423" x="15540038" y="12846050"/>
          <p14:tracePt t="104431" x="15559088" y="12846050"/>
          <p14:tracePt t="104439" x="15578138" y="12846050"/>
          <p14:tracePt t="104447" x="15617825" y="12846050"/>
          <p14:tracePt t="104454" x="15655925" y="12846050"/>
          <p14:tracePt t="104463" x="15674975" y="12846050"/>
          <p14:tracePt t="104473" x="15695613" y="12846050"/>
          <p14:tracePt t="104479" x="15714663" y="12846050"/>
          <p14:tracePt t="104488" x="15733713" y="12846050"/>
          <p14:tracePt t="104495" x="15752763" y="12846050"/>
          <p14:tracePt t="104503" x="15771813" y="12846050"/>
          <p14:tracePt t="104529" x="15811500" y="12846050"/>
          <p14:tracePt t="104536" x="15830550" y="12846050"/>
          <p14:tracePt t="104545" x="15849600" y="12846050"/>
          <p14:tracePt t="104561" x="15868650" y="12846050"/>
          <p14:tracePt t="104569" x="15889288" y="12846050"/>
          <p14:tracePt t="104578" x="15965488" y="12846050"/>
          <p14:tracePt t="104586" x="15984538" y="12846050"/>
          <p14:tracePt t="104592" x="16043275" y="12846050"/>
          <p14:tracePt t="104599" x="16062325" y="12846050"/>
          <p14:tracePt t="104611" x="16140113" y="12846050"/>
          <p14:tracePt t="104615" x="16178213" y="12846050"/>
          <p14:tracePt t="104624" x="16198850" y="12846050"/>
          <p14:tracePt t="104632" x="16256000" y="12846050"/>
          <p14:tracePt t="104639" x="16275050" y="12846050"/>
          <p14:tracePt t="104647" x="16295688" y="12846050"/>
          <p14:tracePt t="104655" x="16314738" y="12846050"/>
          <p14:tracePt t="104663" x="16371888" y="12846050"/>
          <p14:tracePt t="104671" x="16411575" y="12846050"/>
          <p14:tracePt t="104679" x="16430625" y="12846050"/>
          <p14:tracePt t="104687" x="16449675" y="12846050"/>
          <p14:tracePt t="104694" x="16487775" y="12846050"/>
          <p14:tracePt t="104703" x="16508413" y="12846050"/>
          <p14:tracePt t="104711" x="16527463" y="12846050"/>
          <p14:tracePt t="104809" x="16508413" y="12827000"/>
          <p14:tracePt t="104817" x="16468725" y="12827000"/>
          <p14:tracePt t="104824" x="16430625" y="12827000"/>
          <p14:tracePt t="104831" x="16314738" y="12787313"/>
          <p14:tracePt t="104840" x="16236950" y="12787313"/>
          <p14:tracePt t="104847" x="16024225" y="12768263"/>
          <p14:tracePt t="104855" x="15908338" y="12768263"/>
          <p14:tracePt t="104863" x="15674975" y="12768263"/>
          <p14:tracePt t="104872" x="15365413" y="12768263"/>
          <p14:tracePt t="104879" x="15249525" y="12768263"/>
          <p14:tracePt t="104887" x="14959013" y="12768263"/>
          <p14:tracePt t="104896" x="14805025" y="12768263"/>
          <p14:tracePt t="104913" x="14282738" y="12768263"/>
          <p14:tracePt t="104921" x="13817600" y="12768263"/>
          <p14:tracePt t="104927" x="13373100" y="12768263"/>
          <p14:tracePt t="104935" x="13101638" y="12768263"/>
          <p14:tracePt t="104944" x="12636500" y="12768263"/>
          <p14:tracePt t="104951" x="12385675" y="12768263"/>
          <p14:tracePt t="104959" x="11920538" y="12768263"/>
          <p14:tracePt t="104967" x="11669713" y="12768263"/>
          <p14:tracePt t="104975" x="11088688" y="12711113"/>
          <p14:tracePt t="104983" x="10895013" y="12711113"/>
          <p14:tracePt t="104991" x="10237788" y="12671425"/>
          <p14:tracePt t="105000" x="9618663" y="12536488"/>
          <p14:tracePt t="105007" x="9366250" y="12536488"/>
          <p14:tracePt t="105015" x="8786813" y="12439650"/>
          <p14:tracePt t="105023" x="8515350" y="12439650"/>
          <p14:tracePt t="105031" x="7877175" y="12401550"/>
          <p14:tracePt t="105039" x="7662863" y="12401550"/>
          <p14:tracePt t="105047" x="7043738" y="12401550"/>
          <p14:tracePt t="105055" x="6483350" y="12342813"/>
          <p14:tracePt t="105063" x="6211888" y="12342813"/>
          <p14:tracePt t="105072" x="5651500" y="12342813"/>
          <p14:tracePt t="105079" x="5399088" y="12342813"/>
          <p14:tracePt t="105086" x="4779963" y="12342813"/>
          <p14:tracePt t="105094" x="4605338" y="12342813"/>
          <p14:tracePt t="105103" x="4102100" y="12342813"/>
          <p14:tracePt t="105112" x="3889375" y="12304713"/>
          <p14:tracePt t="105120" x="3425825" y="12265025"/>
          <p14:tracePt t="105129" x="2960688" y="12226925"/>
          <p14:tracePt t="105135" x="2786063" y="12188825"/>
          <p14:tracePt t="105144" x="2322513" y="12111038"/>
          <p14:tracePt t="105151" x="2147888" y="12072938"/>
          <p14:tracePt t="105160" x="1876425" y="12033250"/>
          <p14:tracePt t="105167" x="1760538" y="12014200"/>
          <p14:tracePt t="105176" x="1547813" y="11976100"/>
          <p14:tracePt t="105183" x="1316038" y="11898313"/>
          <p14:tracePt t="105191" x="1277938" y="11898313"/>
          <p14:tracePt t="105199" x="1160463" y="11860213"/>
          <p14:tracePt t="105207" x="1141413" y="11860213"/>
          <p14:tracePt t="105215" x="1084263" y="11860213"/>
          <p14:tracePt t="105222" x="1063625" y="11860213"/>
          <p14:tracePt t="105241" x="1044575" y="11860213"/>
          <p14:tracePt t="105273" x="1044575" y="11879263"/>
          <p14:tracePt t="105280" x="1044575" y="11898313"/>
          <p14:tracePt t="105288" x="1044575" y="11917363"/>
          <p14:tracePt t="105298" x="1044575" y="11936413"/>
          <p14:tracePt t="105303" x="1044575" y="11995150"/>
          <p14:tracePt t="105311" x="1063625" y="11995150"/>
          <p14:tracePt t="105319" x="1063625" y="12014200"/>
          <p14:tracePt t="105327" x="1122363" y="12091988"/>
          <p14:tracePt t="105335" x="1141413" y="12111038"/>
          <p14:tracePt t="105344" x="1200150" y="12149138"/>
          <p14:tracePt t="105351" x="1238250" y="12188825"/>
          <p14:tracePt t="105361" x="1335088" y="12245975"/>
          <p14:tracePt t="105366" x="1354138" y="12265025"/>
          <p14:tracePt t="105376" x="1470025" y="12342813"/>
          <p14:tracePt t="105383" x="1547813" y="12401550"/>
          <p14:tracePt t="105391" x="1606550" y="12401550"/>
          <p14:tracePt t="105399" x="1722438" y="12458700"/>
          <p14:tracePt t="105407" x="1781175" y="12458700"/>
          <p14:tracePt t="105415" x="1857375" y="12517438"/>
          <p14:tracePt t="105424" x="1916113" y="12517438"/>
          <p14:tracePt t="105431" x="1954213" y="12555538"/>
          <p14:tracePt t="105439" x="2012950" y="12574588"/>
          <p14:tracePt t="105447" x="2070100" y="12574588"/>
          <p14:tracePt t="105455" x="2147888" y="12574588"/>
          <p14:tracePt t="105463" x="2166938" y="12595225"/>
          <p14:tracePt t="105471" x="2187575" y="12595225"/>
          <p14:tracePt t="105479" x="2206625" y="12595225"/>
          <p14:tracePt t="105487" x="2282825" y="12595225"/>
          <p14:tracePt t="105495" x="2303463" y="12614275"/>
          <p14:tracePt t="105503" x="2341563" y="12614275"/>
          <p14:tracePt t="105511" x="2379663" y="12614275"/>
          <p14:tracePt t="105520" x="2400300" y="12614275"/>
          <p14:tracePt t="105527" x="2438400" y="12614275"/>
          <p14:tracePt t="105535" x="2476500" y="12614275"/>
          <p14:tracePt t="105544" x="2497138" y="12614275"/>
          <p14:tracePt t="105551" x="2516188" y="12614275"/>
          <p14:tracePt t="105560" x="2554288" y="12614275"/>
          <p14:tracePt t="105568" x="2573338" y="12614275"/>
          <p14:tracePt t="105578" x="2613025" y="12614275"/>
          <p14:tracePt t="105584" x="2632075" y="12614275"/>
          <p14:tracePt t="105598" x="2651125" y="12633325"/>
          <p14:tracePt t="105600" x="2670175" y="12633325"/>
          <p14:tracePt t="105607" x="2690813" y="12671425"/>
          <p14:tracePt t="105615" x="2709863" y="12671425"/>
          <p14:tracePt t="105632" x="2728913" y="12671425"/>
          <p14:tracePt t="105640" x="2728913" y="12692063"/>
          <p14:tracePt t="105648" x="2767013" y="12692063"/>
          <p14:tracePt t="105658" x="2786063" y="12711113"/>
          <p14:tracePt t="105663" x="2806700" y="12730163"/>
          <p14:tracePt t="105679" x="2806700" y="12749213"/>
          <p14:tracePt t="105687" x="2825750" y="12768263"/>
          <p14:tracePt t="105695" x="2844800" y="12787313"/>
          <p14:tracePt t="105703" x="2844800" y="12827000"/>
          <p14:tracePt t="105711" x="2844800" y="12846050"/>
          <p14:tracePt t="105719" x="2863850" y="12865100"/>
          <p14:tracePt t="105736" x="2882900" y="12884150"/>
          <p14:tracePt t="105744" x="2922588" y="12904788"/>
          <p14:tracePt t="105751" x="2941638" y="12923838"/>
          <p14:tracePt t="105760" x="2941638" y="12942888"/>
          <p14:tracePt t="105767" x="2960688" y="12942888"/>
          <p14:tracePt t="105777" x="2960688" y="12980988"/>
          <p14:tracePt t="105783" x="2979738" y="13001625"/>
          <p14:tracePt t="105791" x="3000375" y="13001625"/>
          <p14:tracePt t="105800" x="3019425" y="13020675"/>
          <p14:tracePt t="105809" x="3038475" y="13020675"/>
          <p14:tracePt t="105824" x="3057525" y="13020675"/>
          <p14:tracePt t="105833" x="3097213" y="13020675"/>
          <p14:tracePt t="105841" x="3116263" y="13020675"/>
          <p14:tracePt t="105847" x="3135313" y="13020675"/>
          <p14:tracePt t="105865" x="3154363" y="13020675"/>
          <p14:tracePt t="105871" x="3173413" y="13020675"/>
          <p14:tracePt t="105879" x="3192463" y="13020675"/>
          <p14:tracePt t="105887" x="3213100" y="13020675"/>
          <p14:tracePt t="105895" x="3270250" y="13020675"/>
          <p14:tracePt t="105903" x="3289300" y="13020675"/>
          <p14:tracePt t="105911" x="3386138" y="13039725"/>
          <p14:tracePt t="105919" x="3406775" y="13058775"/>
          <p14:tracePt t="105928" x="3482975" y="13058775"/>
          <p14:tracePt t="105935" x="3541713" y="13058775"/>
          <p14:tracePt t="105943" x="3657600" y="13096875"/>
          <p14:tracePt t="105951" x="3716338" y="13096875"/>
          <p14:tracePt t="105960" x="3792538" y="13117513"/>
          <p14:tracePt t="105967" x="3910013" y="13117513"/>
          <p14:tracePt t="105976" x="3986213" y="13117513"/>
          <p14:tracePt t="105983" x="4102100" y="13155613"/>
          <p14:tracePt t="105994" x="4141788" y="13155613"/>
          <p14:tracePt t="105999" x="4198938" y="13174663"/>
          <p14:tracePt t="106006" x="4257675" y="13174663"/>
          <p14:tracePt t="106015" x="4276725" y="13174663"/>
          <p14:tracePt t="106022" x="4295775" y="13174663"/>
          <p14:tracePt t="106031" x="4316413" y="13174663"/>
          <p14:tracePt t="106080" x="4354513" y="13174663"/>
          <p14:tracePt t="106106" x="4373563" y="13174663"/>
          <p14:tracePt t="106112" x="4392613" y="13174663"/>
          <p14:tracePt t="106120" x="4411663" y="13174663"/>
          <p14:tracePt t="106130" x="4432300" y="13174663"/>
          <p14:tracePt t="106134" x="4451350" y="13174663"/>
          <p14:tracePt t="106143" x="4451350" y="13193713"/>
          <p14:tracePt t="106151" x="4470400" y="13193713"/>
          <p14:tracePt t="106159" x="4489450" y="13193713"/>
          <p14:tracePt t="106167" x="4529138" y="13193713"/>
          <p14:tracePt t="106183" x="4548188" y="13193713"/>
          <p14:tracePt t="106608" x="4567238" y="13193713"/>
          <p14:tracePt t="106617" x="4586288" y="13214350"/>
          <p14:tracePt t="106624" x="4605338" y="13214350"/>
          <p14:tracePt t="106631" x="4625975" y="13214350"/>
          <p14:tracePt t="106639" x="4683125" y="13214350"/>
          <p14:tracePt t="106647" x="4722813" y="13252450"/>
          <p14:tracePt t="106656" x="4818063" y="13271500"/>
          <p14:tracePt t="106663" x="4935538" y="13271500"/>
          <p14:tracePt t="106672" x="4954588" y="13290550"/>
          <p14:tracePt t="106679" x="5089525" y="13290550"/>
          <p14:tracePt t="106687" x="5108575" y="13290550"/>
          <p14:tracePt t="106695" x="5186363" y="13330238"/>
          <p14:tracePt t="106703" x="5245100" y="13330238"/>
          <p14:tracePt t="106712" x="5321300" y="13330238"/>
          <p14:tracePt t="106719" x="5380038" y="13349288"/>
          <p14:tracePt t="106729" x="5457825" y="13349288"/>
          <p14:tracePt t="106735" x="5495925" y="13349288"/>
          <p14:tracePt t="106744" x="5554663" y="13368338"/>
          <p14:tracePt t="106751" x="5573713" y="13368338"/>
          <p14:tracePt t="106760" x="5592763" y="13368338"/>
          <p14:tracePt t="106767" x="5630863" y="13368338"/>
          <p14:tracePt t="106776" x="5651500" y="13368338"/>
          <p14:tracePt t="106816" x="5670550" y="13368338"/>
          <p14:tracePt t="106848" x="5689600" y="13406438"/>
          <p14:tracePt t="106858" x="5708650" y="13406438"/>
          <p14:tracePt t="106880" x="5727700" y="13406438"/>
          <p14:tracePt t="106920" x="5748338" y="13406438"/>
          <p14:tracePt t="106946" x="5767388" y="13427075"/>
          <p14:tracePt t="106960" x="5805488" y="13427075"/>
          <p14:tracePt t="106973" x="5824538" y="13427075"/>
          <p14:tracePt t="106975" x="5845175" y="13427075"/>
          <p14:tracePt t="106983" x="5864225" y="13427075"/>
          <p14:tracePt t="106991" x="5902325" y="13427075"/>
          <p14:tracePt t="106999" x="5942013" y="13427075"/>
          <p14:tracePt t="107007" x="5980113" y="13427075"/>
          <p14:tracePt t="107015" x="6037263" y="13427075"/>
          <p14:tracePt t="107023" x="6076950" y="13427075"/>
          <p14:tracePt t="107031" x="6134100" y="13406438"/>
          <p14:tracePt t="107039" x="6211888" y="13387388"/>
          <p14:tracePt t="107047" x="6230938" y="13368338"/>
          <p14:tracePt t="107056" x="6308725" y="13330238"/>
          <p14:tracePt t="107063" x="6405563" y="13311188"/>
          <p14:tracePt t="107071" x="6424613" y="13290550"/>
          <p14:tracePt t="107078" x="6502400" y="13290550"/>
          <p14:tracePt t="107086" x="6521450" y="13290550"/>
          <p14:tracePt t="107094" x="6599238" y="13290550"/>
          <p14:tracePt t="107104" x="6618288" y="13271500"/>
          <p14:tracePt t="107111" x="6696075" y="13271500"/>
          <p14:tracePt t="107119" x="6773863" y="13271500"/>
          <p14:tracePt t="107127" x="6811963" y="13271500"/>
          <p14:tracePt t="107135" x="6908800" y="13271500"/>
          <p14:tracePt t="107145" x="6946900" y="13271500"/>
          <p14:tracePt t="107151" x="7005638" y="13271500"/>
          <p14:tracePt t="107159" x="7043738" y="13271500"/>
          <p14:tracePt t="107167" x="7140575" y="13271500"/>
          <p14:tracePt t="107177" x="7180263" y="13271500"/>
          <p14:tracePt t="107184" x="7237413" y="13271500"/>
          <p14:tracePt t="107193" x="7256463" y="13271500"/>
          <p14:tracePt t="107202" x="7277100" y="13271500"/>
          <p14:tracePt t="107206" x="7296150" y="13271500"/>
          <p14:tracePt t="107296" x="7315200" y="13271500"/>
          <p14:tracePt t="107417" x="7334250" y="13271500"/>
          <p14:tracePt t="107448" x="7373938" y="13271500"/>
          <p14:tracePt t="108041" x="7392988" y="13271500"/>
          <p14:tracePt t="108417" x="7412038" y="13271500"/>
          <p14:tracePt t="108432" x="7431088" y="13271500"/>
          <p14:tracePt t="108443" x="7450138" y="13271500"/>
          <p14:tracePt t="108447" x="7470775" y="13271500"/>
          <p14:tracePt t="108456" x="7489825" y="13271500"/>
          <p14:tracePt t="108464" x="7527925" y="13271500"/>
          <p14:tracePt t="108471" x="7546975" y="13271500"/>
          <p14:tracePt t="108481" x="7567613" y="13271500"/>
          <p14:tracePt t="108490" x="7643813" y="13271500"/>
          <p14:tracePt t="108495" x="7662863" y="13271500"/>
          <p14:tracePt t="108504" x="7740650" y="13271500"/>
          <p14:tracePt t="108514" x="7759700" y="13271500"/>
          <p14:tracePt t="108519" x="7837488" y="13271500"/>
          <p14:tracePt t="108527" x="7953375" y="13290550"/>
          <p14:tracePt t="108535" x="7974013" y="13290550"/>
          <p14:tracePt t="108544" x="8050213" y="13330238"/>
          <p14:tracePt t="108552" x="8089900" y="13330238"/>
          <p14:tracePt t="108563" x="8147050" y="13330238"/>
          <p14:tracePt t="108567" x="8166100" y="13349288"/>
          <p14:tracePt t="108576" x="8243888" y="13349288"/>
          <p14:tracePt t="108583" x="8262938" y="13349288"/>
          <p14:tracePt t="108591" x="8321675" y="13349288"/>
          <p14:tracePt t="108599" x="8340725" y="13368338"/>
          <p14:tracePt t="108608" x="8359775" y="13368338"/>
          <p14:tracePt t="108624" x="8380413" y="13368338"/>
          <p14:tracePt t="108640" x="8399463" y="13368338"/>
          <p14:tracePt t="108656" x="8418513" y="13368338"/>
          <p14:tracePt t="108672" x="8437563" y="13368338"/>
          <p14:tracePt t="108699" x="8456613" y="13368338"/>
          <p14:tracePt t="108722" x="8496300" y="13368338"/>
          <p14:tracePt t="108728" x="8515350" y="13368338"/>
          <p14:tracePt t="108735" x="8534400" y="13387388"/>
          <p14:tracePt t="108751" x="8553450" y="13387388"/>
          <p14:tracePt t="108768" x="8572500" y="13387388"/>
          <p14:tracePt t="109545" x="8593138" y="13387388"/>
          <p14:tracePt t="109576" x="8612188" y="13387388"/>
          <p14:tracePt t="109600" x="8650288" y="13387388"/>
          <p14:tracePt t="109633" x="8669338" y="13387388"/>
          <p14:tracePt t="109665" x="8689975" y="13387388"/>
          <p14:tracePt t="109680" x="8709025" y="13387388"/>
          <p14:tracePt t="109691" x="8728075" y="13387388"/>
          <p14:tracePt t="109704" x="8747125" y="13387388"/>
          <p14:tracePt t="109712" x="8805863" y="13368338"/>
          <p14:tracePt t="109719" x="8843963" y="13368338"/>
          <p14:tracePt t="109728" x="8940800" y="13368338"/>
          <p14:tracePt t="109735" x="9018588" y="13330238"/>
          <p14:tracePt t="109744" x="9075738" y="13330238"/>
          <p14:tracePt t="109751" x="9153525" y="13311188"/>
          <p14:tracePt t="109759" x="9212263" y="13311188"/>
          <p14:tracePt t="109767" x="9328150" y="13271500"/>
          <p14:tracePt t="109779" x="9347200" y="13271500"/>
          <p14:tracePt t="109783" x="9444038" y="13271500"/>
          <p14:tracePt t="109791" x="9463088" y="13252450"/>
          <p14:tracePt t="109799" x="9540875" y="13252450"/>
          <p14:tracePt t="109807" x="9599613" y="13233400"/>
          <p14:tracePt t="109815" x="9618663" y="13233400"/>
          <p14:tracePt t="109823" x="9637713" y="13233400"/>
          <p14:tracePt t="109831" x="9656763" y="13233400"/>
          <p14:tracePt t="109839" x="9675813" y="13233400"/>
          <p14:tracePt t="109847" x="9696450" y="13233400"/>
          <p14:tracePt t="109874" x="9734550" y="13233400"/>
          <p14:tracePt t="109899" x="9753600" y="13233400"/>
          <p14:tracePt t="109903" x="9772650" y="13233400"/>
          <p14:tracePt t="109921" x="9791700" y="13233400"/>
          <p14:tracePt t="109935" x="9812338" y="13233400"/>
          <p14:tracePt t="109951" x="9831388" y="13233400"/>
          <p14:tracePt t="110001" x="9850438" y="13233400"/>
          <p14:tracePt t="110016" x="9888538" y="13233400"/>
          <p14:tracePt t="110027" x="9909175" y="13233400"/>
          <p14:tracePt t="110031" x="9928225" y="13233400"/>
          <p14:tracePt t="110039" x="9947275" y="13233400"/>
          <p14:tracePt t="110047" x="9966325" y="13233400"/>
          <p14:tracePt t="110056" x="9985375" y="13233400"/>
          <p14:tracePt t="110064" x="10006013" y="13233400"/>
          <p14:tracePt t="110072" x="10044113" y="13233400"/>
          <p14:tracePt t="110081" x="10082213" y="13233400"/>
          <p14:tracePt t="110088" x="10102850" y="13233400"/>
          <p14:tracePt t="110097" x="10140950" y="13233400"/>
          <p14:tracePt t="110103" x="10179050" y="13252450"/>
          <p14:tracePt t="110111" x="10198100" y="13252450"/>
          <p14:tracePt t="110119" x="10237788" y="13252450"/>
          <p14:tracePt t="110129" x="10256838" y="13252450"/>
          <p14:tracePt t="110135" x="10315575" y="13271500"/>
          <p14:tracePt t="110143" x="10334625" y="13271500"/>
          <p14:tracePt t="110151" x="10412413" y="13271500"/>
          <p14:tracePt t="110159" x="10431463" y="13271500"/>
          <p14:tracePt t="110167" x="10450513" y="13271500"/>
          <p14:tracePt t="110178" x="10469563" y="13271500"/>
          <p14:tracePt t="110184" x="10528300" y="13271500"/>
          <p14:tracePt t="110193" x="10566400" y="13271500"/>
          <p14:tracePt t="110201" x="10585450" y="13271500"/>
          <p14:tracePt t="110215" x="10604500" y="13271500"/>
          <p14:tracePt t="110232" x="10644188" y="13271500"/>
          <p14:tracePt t="110264" x="10663238" y="13271500"/>
          <p14:tracePt t="110272" x="10682288" y="13271500"/>
          <p14:tracePt t="110288" x="10701338" y="13271500"/>
          <p14:tracePt t="110296" x="10721975" y="13271500"/>
          <p14:tracePt t="110304" x="10741025" y="13271500"/>
          <p14:tracePt t="110319" x="10760075" y="13271500"/>
          <p14:tracePt t="110345" x="10798175" y="13271500"/>
          <p14:tracePt t="110352" x="10818813" y="13271500"/>
          <p14:tracePt t="110361" x="10837863" y="13271500"/>
          <p14:tracePt t="110378" x="10856913" y="13271500"/>
          <p14:tracePt t="110384" x="10875963" y="13271500"/>
          <p14:tracePt t="110394" x="10895013" y="13271500"/>
          <p14:tracePt t="110402" x="10915650" y="13271500"/>
          <p14:tracePt t="110407" x="10991850" y="13271500"/>
          <p14:tracePt t="110415" x="11010900" y="13271500"/>
          <p14:tracePt t="110423" x="11069638" y="13271500"/>
          <p14:tracePt t="110431" x="11107738" y="13271500"/>
          <p14:tracePt t="110439" x="11204575" y="13271500"/>
          <p14:tracePt t="110447" x="11244263" y="13271500"/>
          <p14:tracePt t="110455" x="11263313" y="13271500"/>
          <p14:tracePt t="110463" x="11322050" y="13271500"/>
          <p14:tracePt t="110471" x="11341100" y="13271500"/>
          <p14:tracePt t="110479" x="11379200" y="13271500"/>
          <p14:tracePt t="110488" x="11398250" y="13252450"/>
          <p14:tracePt t="110498" x="11437938" y="13252450"/>
          <p14:tracePt t="110503" x="11456988" y="13252450"/>
          <p14:tracePt t="110511" x="11476038" y="13252450"/>
          <p14:tracePt t="110519" x="11495088" y="13252450"/>
          <p14:tracePt t="110529" x="11514138" y="13252450"/>
          <p14:tracePt t="110536" x="11534775" y="13252450"/>
          <p14:tracePt t="110545" x="11553825" y="13252450"/>
          <p14:tracePt t="110552" x="11591925" y="13252450"/>
          <p14:tracePt t="110563" x="11610975" y="13252450"/>
          <p14:tracePt t="110567" x="11631613" y="13252450"/>
          <p14:tracePt t="110577" x="11650663" y="13252450"/>
          <p14:tracePt t="110583" x="11669713" y="13252450"/>
          <p14:tracePt t="110591" x="11688763" y="13252450"/>
          <p14:tracePt t="110616" x="11707813" y="13252450"/>
          <p14:tracePt t="110632" x="11728450" y="13252450"/>
          <p14:tracePt t="110648" x="11766550" y="13252450"/>
          <p14:tracePt t="110656" x="11785600" y="13252450"/>
          <p14:tracePt t="110664" x="11804650" y="13252450"/>
          <p14:tracePt t="110672" x="11823700" y="13252450"/>
          <p14:tracePt t="110681" x="11863388" y="13252450"/>
          <p14:tracePt t="110688" x="11901488" y="13252450"/>
          <p14:tracePt t="110696" x="11941175" y="13252450"/>
          <p14:tracePt t="110703" x="11998325" y="13252450"/>
          <p14:tracePt t="110711" x="12017375" y="13252450"/>
          <p14:tracePt t="110719" x="12038013" y="13252450"/>
          <p14:tracePt t="110729" x="12076113" y="13252450"/>
          <p14:tracePt t="110735" x="12095163" y="13252450"/>
          <p14:tracePt t="110743" x="12134850" y="13252450"/>
          <p14:tracePt t="110751" x="12172950" y="13252450"/>
          <p14:tracePt t="110762" x="12192000" y="13252450"/>
          <p14:tracePt t="110770" x="12211050" y="13252450"/>
          <p14:tracePt t="110777" x="12269788" y="13252450"/>
          <p14:tracePt t="110784" x="12288838" y="13252450"/>
          <p14:tracePt t="110792" x="12307888" y="13252450"/>
          <p14:tracePt t="110799" x="12326938" y="13233400"/>
          <p14:tracePt t="110818" x="12347575" y="13233400"/>
          <p14:tracePt t="110832" x="12366625" y="13233400"/>
          <p14:tracePt t="110848" x="12385675" y="13233400"/>
          <p14:tracePt t="110872" x="12423775" y="13233400"/>
          <p14:tracePt t="110901" x="12444413" y="13233400"/>
          <p14:tracePt t="110910" x="12463463" y="13233400"/>
          <p14:tracePt t="110952" x="12482513" y="13233400"/>
          <p14:tracePt t="110985" x="12501563" y="13233400"/>
          <p14:tracePt t="111000" x="12520613" y="13233400"/>
          <p14:tracePt t="111009" x="12541250" y="13233400"/>
          <p14:tracePt t="111025" x="12579350" y="13233400"/>
          <p14:tracePt t="111040" x="12598400" y="13233400"/>
          <p14:tracePt t="111072" x="12617450" y="13233400"/>
          <p14:tracePt t="111104" x="12636500" y="13233400"/>
          <p14:tracePt t="111344" x="12657138" y="13233400"/>
          <p14:tracePt t="112009" x="12657138" y="13252450"/>
          <p14:tracePt t="112017" x="12598400" y="13271500"/>
          <p14:tracePt t="112024" x="12579350" y="13271500"/>
          <p14:tracePt t="112033" x="12541250" y="13311188"/>
          <p14:tracePt t="112039" x="12482513" y="13311188"/>
          <p14:tracePt t="112047" x="12288838" y="13406438"/>
          <p14:tracePt t="112056" x="11960225" y="13484225"/>
          <p14:tracePt t="112063" x="11844338" y="13523913"/>
          <p14:tracePt t="112071" x="11476038" y="13639800"/>
          <p14:tracePt t="112079" x="11244263" y="13677900"/>
          <p14:tracePt t="112087" x="10721975" y="13755688"/>
          <p14:tracePt t="112095" x="10509250" y="13793788"/>
          <p14:tracePt t="112103" x="9928225" y="13890625"/>
          <p14:tracePt t="112111" x="9231313" y="13987463"/>
          <p14:tracePt t="112119" x="8978900" y="14025563"/>
          <p14:tracePt t="112127" x="8399463" y="14122400"/>
          <p14:tracePt t="112135" x="8186738" y="14122400"/>
          <p14:tracePt t="112143" x="7624763" y="14122400"/>
          <p14:tracePt t="112151" x="7353300" y="14122400"/>
          <p14:tracePt t="112159" x="6792913" y="14122400"/>
          <p14:tracePt t="112167" x="6637338" y="14122400"/>
          <p14:tracePt t="112176" x="6134100" y="14122400"/>
          <p14:tracePt t="112183" x="5670550" y="14122400"/>
          <p14:tracePt t="112191" x="5495925" y="14122400"/>
          <p14:tracePt t="112199" x="5148263" y="14122400"/>
          <p14:tracePt t="112207" x="5032375" y="14122400"/>
          <p14:tracePt t="112215" x="4702175" y="14122400"/>
          <p14:tracePt t="112224" x="4625975" y="14122400"/>
          <p14:tracePt t="112231" x="4432300" y="14103350"/>
          <p14:tracePt t="112240" x="4257675" y="14065250"/>
          <p14:tracePt t="112249" x="4179888" y="14046200"/>
          <p14:tracePt t="112258" x="4064000" y="14046200"/>
          <p14:tracePt t="112263" x="4005263" y="14006513"/>
          <p14:tracePt t="112272" x="3929063" y="14006513"/>
          <p14:tracePt t="112281" x="3870325" y="13987463"/>
          <p14:tracePt t="112288" x="3813175" y="13987463"/>
          <p14:tracePt t="112294" x="3773488" y="13987463"/>
          <p14:tracePt t="112303" x="3716338" y="13968413"/>
          <p14:tracePt t="112311" x="3638550" y="13968413"/>
          <p14:tracePt t="112320" x="3579813" y="13968413"/>
          <p14:tracePt t="112328" x="3541713" y="13968413"/>
          <p14:tracePt t="112335" x="3482975" y="13968413"/>
          <p14:tracePt t="112344" x="3367088" y="13968413"/>
          <p14:tracePt t="112351" x="3348038" y="13968413"/>
          <p14:tracePt t="112360" x="3251200" y="13968413"/>
          <p14:tracePt t="112367" x="3213100" y="13968413"/>
          <p14:tracePt t="112376" x="3116263" y="13968413"/>
          <p14:tracePt t="112383" x="3038475" y="13987463"/>
          <p14:tracePt t="112393" x="2979738" y="13987463"/>
          <p14:tracePt t="112399" x="2941638" y="14025563"/>
          <p14:tracePt t="112407" x="2903538" y="14025563"/>
          <p14:tracePt t="112415" x="2844800" y="14025563"/>
          <p14:tracePt t="112423" x="2806700" y="14025563"/>
          <p14:tracePt t="112431" x="2786063" y="14046200"/>
          <p14:tracePt t="112441" x="2767013" y="14046200"/>
          <p14:tracePt t="112672" x="2747963" y="14046200"/>
          <p14:tracePt t="112728" x="2728913" y="14046200"/>
          <p14:tracePt t="112776" x="2709863" y="14006513"/>
          <p14:tracePt t="112824" x="2709863" y="13987463"/>
          <p14:tracePt t="112851" x="2690813" y="13987463"/>
          <p14:tracePt t="113096" x="2690813" y="13968413"/>
          <p14:tracePt t="113160" x="2690813" y="13949363"/>
          <p14:tracePt t="113187" x="2709863" y="13949363"/>
          <p14:tracePt t="113211" x="2709863" y="13928725"/>
          <p14:tracePt t="113225" x="2728913" y="13928725"/>
          <p14:tracePt t="113233" x="2747963" y="13928725"/>
          <p14:tracePt t="113248" x="2747963" y="13909675"/>
          <p14:tracePt t="113263" x="2767013" y="13909675"/>
          <p14:tracePt t="113280" x="2786063" y="13909675"/>
          <p14:tracePt t="113287" x="2825750" y="13890625"/>
          <p14:tracePt t="113304" x="2863850" y="13890625"/>
          <p14:tracePt t="113319" x="2882900" y="13890625"/>
          <p14:tracePt t="113328" x="2903538" y="13890625"/>
          <p14:tracePt t="113335" x="2922588" y="13890625"/>
          <p14:tracePt t="113345" x="2960688" y="13890625"/>
          <p14:tracePt t="113353" x="2979738" y="13890625"/>
          <p14:tracePt t="113359" x="3000375" y="13890625"/>
          <p14:tracePt t="113367" x="3038475" y="13890625"/>
          <p14:tracePt t="113378" x="3057525" y="13890625"/>
          <p14:tracePt t="113383" x="3076575" y="13890625"/>
          <p14:tracePt t="113390" x="3135313" y="13890625"/>
          <p14:tracePt t="113399" x="3154363" y="13890625"/>
          <p14:tracePt t="113407" x="3192463" y="13890625"/>
          <p14:tracePt t="113415" x="3232150" y="13890625"/>
          <p14:tracePt t="113423" x="3251200" y="13890625"/>
          <p14:tracePt t="113431" x="3270250" y="13890625"/>
          <p14:tracePt t="113440" x="3289300" y="13890625"/>
          <p14:tracePt t="113448" x="3309938" y="13890625"/>
          <p14:tracePt t="113455" x="3328988" y="13890625"/>
          <p14:tracePt t="113464" x="3348038" y="13890625"/>
          <p14:tracePt t="113471" x="3386138" y="13890625"/>
          <p14:tracePt t="113479" x="3406775" y="13890625"/>
          <p14:tracePt t="113487" x="3425825" y="13890625"/>
          <p14:tracePt t="113495" x="3444875" y="13890625"/>
          <p14:tracePt t="113503" x="3463925" y="13890625"/>
          <p14:tracePt t="113511" x="3482975" y="13890625"/>
          <p14:tracePt t="113519" x="3503613" y="13890625"/>
          <p14:tracePt t="113538" x="3541713" y="13890625"/>
          <p14:tracePt t="113543" x="3560763" y="13890625"/>
          <p14:tracePt t="113551" x="3579813" y="13890625"/>
          <p14:tracePt t="113561" x="3598863" y="13890625"/>
          <p14:tracePt t="113567" x="3638550" y="13890625"/>
          <p14:tracePt t="113575" x="3676650" y="13890625"/>
          <p14:tracePt t="113584" x="3716338" y="13890625"/>
          <p14:tracePt t="113591" x="3754438" y="13890625"/>
          <p14:tracePt t="113600" x="3792538" y="13890625"/>
          <p14:tracePt t="113608" x="3851275" y="13890625"/>
          <p14:tracePt t="113615" x="3889375" y="13890625"/>
          <p14:tracePt t="113623" x="3948113" y="13890625"/>
          <p14:tracePt t="113632" x="4005263" y="13890625"/>
          <p14:tracePt t="113639" x="4083050" y="13890625"/>
          <p14:tracePt t="113647" x="4141788" y="13890625"/>
          <p14:tracePt t="113655" x="4179888" y="13890625"/>
          <p14:tracePt t="113663" x="4276725" y="13890625"/>
          <p14:tracePt t="113672" x="4295775" y="13890625"/>
          <p14:tracePt t="113679" x="4335463" y="13890625"/>
          <p14:tracePt t="113687" x="4354513" y="13890625"/>
          <p14:tracePt t="113695" x="4373563" y="13890625"/>
          <p14:tracePt t="113703" x="4411663" y="13890625"/>
          <p14:tracePt t="113712" x="4432300" y="13890625"/>
          <p14:tracePt t="113719" x="4470400" y="13890625"/>
          <p14:tracePt t="113727" x="4489450" y="13890625"/>
          <p14:tracePt t="113735" x="4508500" y="13890625"/>
          <p14:tracePt t="113745" x="4548188" y="13890625"/>
          <p14:tracePt t="113751" x="4567238" y="13890625"/>
          <p14:tracePt t="113760" x="4586288" y="13890625"/>
          <p14:tracePt t="113767" x="4605338" y="13890625"/>
          <p14:tracePt t="113776" x="4625975" y="13890625"/>
          <p14:tracePt t="113783" x="4645025" y="13890625"/>
          <p14:tracePt t="113791" x="4664075" y="13890625"/>
          <p14:tracePt t="113799" x="4702175" y="13890625"/>
          <p14:tracePt t="113808" x="4722813" y="13890625"/>
          <p14:tracePt t="113815" x="4760913" y="13890625"/>
          <p14:tracePt t="113823" x="4779963" y="13890625"/>
          <p14:tracePt t="113831" x="4799013" y="13890625"/>
          <p14:tracePt t="113838" x="4857750" y="13890625"/>
          <p14:tracePt t="113847" x="4895850" y="13890625"/>
          <p14:tracePt t="113855" x="4935538" y="13852525"/>
          <p14:tracePt t="113863" x="4973638" y="13852525"/>
          <p14:tracePt t="113871" x="4992688" y="13852525"/>
          <p14:tracePt t="113879" x="5011738" y="13852525"/>
          <p14:tracePt t="113887" x="5032375" y="13852525"/>
          <p14:tracePt t="113904" x="5051425" y="13852525"/>
          <p14:tracePt t="113944" x="5089525" y="13852525"/>
          <p14:tracePt t="113976" x="5108575" y="13852525"/>
          <p14:tracePt t="114003" x="5129213" y="13852525"/>
          <p14:tracePt t="114015" x="5148263" y="13852525"/>
          <p14:tracePt t="114023" x="5167313" y="13852525"/>
          <p14:tracePt t="114031" x="5186363" y="13852525"/>
          <p14:tracePt t="114039" x="5205413" y="13852525"/>
          <p14:tracePt t="114047" x="5245100" y="13852525"/>
          <p14:tracePt t="114055" x="5264150" y="13852525"/>
          <p14:tracePt t="114071" x="5283200" y="13852525"/>
          <p14:tracePt t="114078" x="5302250" y="13852525"/>
          <p14:tracePt t="114087" x="5321300" y="13852525"/>
          <p14:tracePt t="114095" x="5341938" y="13852525"/>
          <p14:tracePt t="114104" x="5360988" y="13852525"/>
          <p14:tracePt t="114120" x="5399088" y="13852525"/>
          <p14:tracePt t="114127" x="5418138" y="13852525"/>
          <p14:tracePt t="114135" x="5438775" y="13852525"/>
          <p14:tracePt t="114146" x="5457825" y="13852525"/>
          <p14:tracePt t="114161" x="5476875" y="13852525"/>
          <p14:tracePt t="114170" x="5495925" y="13852525"/>
          <p14:tracePt t="114175" x="5514975" y="13852525"/>
          <p14:tracePt t="114183" x="5554663" y="13852525"/>
          <p14:tracePt t="114192" x="5573713" y="13833475"/>
          <p14:tracePt t="114199" x="5592763" y="13833475"/>
          <p14:tracePt t="114207" x="5630863" y="13833475"/>
          <p14:tracePt t="114215" x="5651500" y="13833475"/>
          <p14:tracePt t="114224" x="5670550" y="13833475"/>
          <p14:tracePt t="114231" x="5727700" y="13833475"/>
          <p14:tracePt t="114239" x="5748338" y="13833475"/>
          <p14:tracePt t="114247" x="5786438" y="13833475"/>
          <p14:tracePt t="114255" x="5824538" y="13833475"/>
          <p14:tracePt t="114263" x="5864225" y="13833475"/>
          <p14:tracePt t="114272" x="5883275" y="13833475"/>
          <p14:tracePt t="114279" x="5961063" y="13833475"/>
          <p14:tracePt t="114287" x="5980113" y="13833475"/>
          <p14:tracePt t="114298" x="6057900" y="13833475"/>
          <p14:tracePt t="114303" x="6173788" y="13833475"/>
          <p14:tracePt t="114311" x="6192838" y="13833475"/>
          <p14:tracePt t="114320" x="6270625" y="13833475"/>
          <p14:tracePt t="114327" x="6308725" y="13833475"/>
          <p14:tracePt t="114336" x="6367463" y="13833475"/>
          <p14:tracePt t="114344" x="6386513" y="13833475"/>
          <p14:tracePt t="114351" x="6443663" y="13833475"/>
          <p14:tracePt t="114362" x="6521450" y="13833475"/>
          <p14:tracePt t="114367" x="6540500" y="13833475"/>
          <p14:tracePt t="114379" x="6580188" y="13833475"/>
          <p14:tracePt t="114383" x="6618288" y="13833475"/>
          <p14:tracePt t="114391" x="6657975" y="13833475"/>
          <p14:tracePt t="114399" x="6677025" y="13833475"/>
          <p14:tracePt t="114408" x="6734175" y="13833475"/>
          <p14:tracePt t="114415" x="6734175" y="13812838"/>
          <p14:tracePt t="114425" x="6754813" y="13812838"/>
          <p14:tracePt t="114434" x="6773863" y="13812838"/>
          <p14:tracePt t="114439" x="6792913" y="13812838"/>
          <p14:tracePt t="114448" x="6811963" y="13812838"/>
          <p14:tracePt t="114459" x="6831013" y="13812838"/>
          <p14:tracePt t="114462" x="6850063" y="13812838"/>
          <p14:tracePt t="114471" x="6889750" y="13812838"/>
          <p14:tracePt t="114479" x="6908800" y="13812838"/>
          <p14:tracePt t="114487" x="6946900" y="13812838"/>
          <p14:tracePt t="114494" x="6967538" y="13812838"/>
          <p14:tracePt t="114503" x="7024688" y="13812838"/>
          <p14:tracePt t="114511" x="7043738" y="13793788"/>
          <p14:tracePt t="114519" x="7121525" y="13793788"/>
          <p14:tracePt t="114527" x="7140575" y="13793788"/>
          <p14:tracePt t="114535" x="7180263" y="13793788"/>
          <p14:tracePt t="114543" x="7199313" y="13793788"/>
          <p14:tracePt t="114551" x="7256463" y="13793788"/>
          <p14:tracePt t="114560" x="7296150" y="13793788"/>
          <p14:tracePt t="114566" x="7315200" y="13793788"/>
          <p14:tracePt t="114575" x="7373938" y="13793788"/>
          <p14:tracePt t="114583" x="7392988" y="13793788"/>
          <p14:tracePt t="114591" x="7412038" y="13793788"/>
          <p14:tracePt t="114599" x="7431088" y="13793788"/>
          <p14:tracePt t="114607" x="7450138" y="13793788"/>
          <p14:tracePt t="114615" x="7489825" y="13793788"/>
          <p14:tracePt t="114623" x="7508875" y="13793788"/>
          <p14:tracePt t="114631" x="7527925" y="13793788"/>
          <p14:tracePt t="114640" x="7546975" y="13793788"/>
          <p14:tracePt t="114647" x="7567613" y="13793788"/>
          <p14:tracePt t="114655" x="7567613" y="13774738"/>
          <p14:tracePt t="114663" x="7605713" y="13774738"/>
          <p14:tracePt t="114671" x="7643813" y="13774738"/>
          <p14:tracePt t="114678" x="7662863" y="13755688"/>
          <p14:tracePt t="114687" x="7683500" y="13755688"/>
          <p14:tracePt t="114696" x="7721600" y="13755688"/>
          <p14:tracePt t="114704" x="7740650" y="13755688"/>
          <p14:tracePt t="114713" x="7780338" y="13755688"/>
          <p14:tracePt t="114719" x="7799388" y="13755688"/>
          <p14:tracePt t="114727" x="7818438" y="13755688"/>
          <p14:tracePt t="114735" x="7837488" y="13736638"/>
          <p14:tracePt t="114744" x="7877175" y="13736638"/>
          <p14:tracePt t="114752" x="7915275" y="13736638"/>
          <p14:tracePt t="114760" x="7934325" y="13736638"/>
          <p14:tracePt t="114767" x="7953375" y="13736638"/>
          <p14:tracePt t="114781" x="7993063" y="13736638"/>
          <p14:tracePt t="114783" x="8012113" y="13736638"/>
          <p14:tracePt t="114791" x="8070850" y="13736638"/>
          <p14:tracePt t="114798" x="8089900" y="13736638"/>
          <p14:tracePt t="114806" x="8166100" y="13736638"/>
          <p14:tracePt t="114815" x="8205788" y="13736638"/>
          <p14:tracePt t="114824" x="8262938" y="13736638"/>
          <p14:tracePt t="114831" x="8302625" y="13736638"/>
          <p14:tracePt t="114839" x="8340725" y="13736638"/>
          <p14:tracePt t="114849" x="8380413" y="13736638"/>
          <p14:tracePt t="114855" x="8399463" y="13736638"/>
          <p14:tracePt t="114863" x="8418513" y="13736638"/>
          <p14:tracePt t="114872" x="8437563" y="13736638"/>
          <p14:tracePt t="114889" x="8477250" y="13736638"/>
          <p14:tracePt t="114896" x="8496300" y="13736638"/>
          <p14:tracePt t="114914" x="8515350" y="13736638"/>
          <p14:tracePt t="114922" x="8534400" y="13736638"/>
          <p14:tracePt t="114935" x="8553450" y="13736638"/>
          <p14:tracePt t="114946" x="8572500" y="13736638"/>
          <p14:tracePt t="114951" x="8593138" y="13736638"/>
          <p14:tracePt t="114970" x="8631238" y="13736638"/>
          <p14:tracePt t="114977" x="8650288" y="13736638"/>
          <p14:tracePt t="114983" x="8669338" y="13736638"/>
          <p14:tracePt t="114993" x="8689975" y="13736638"/>
          <p14:tracePt t="114999" x="8709025" y="13736638"/>
          <p14:tracePt t="115008" x="8709025" y="13755688"/>
          <p14:tracePt t="115015" x="8766175" y="13774738"/>
          <p14:tracePt t="115024" x="8786813" y="13774738"/>
          <p14:tracePt t="115031" x="8805863" y="13793788"/>
          <p14:tracePt t="115039" x="8824913" y="13793788"/>
          <p14:tracePt t="115047" x="8843963" y="13812838"/>
          <p14:tracePt t="115058" x="8843963" y="13852525"/>
          <p14:tracePt t="115063" x="8863013" y="13871575"/>
          <p14:tracePt t="115070" x="8883650" y="13871575"/>
          <p14:tracePt t="115079" x="8921750" y="13890625"/>
          <p14:tracePt t="115087" x="8940800" y="13909675"/>
          <p14:tracePt t="115094" x="8940800" y="13928725"/>
          <p14:tracePt t="115103" x="8959850" y="13949363"/>
          <p14:tracePt t="115111" x="8978900" y="13968413"/>
          <p14:tracePt t="115127" x="8999538" y="13987463"/>
          <p14:tracePt t="115147" x="9018588" y="14025563"/>
          <p14:tracePt t="115163" x="9037638" y="14046200"/>
          <p14:tracePt t="115167" x="9075738" y="14065250"/>
          <p14:tracePt t="115201" x="9096375" y="14084300"/>
          <p14:tracePt t="115216" x="9115425" y="14084300"/>
          <p14:tracePt t="115264" x="9134475" y="14084300"/>
          <p14:tracePt t="115291" x="9153525" y="14103350"/>
          <p14:tracePt t="115296" x="9172575" y="14103350"/>
          <p14:tracePt t="115304" x="9193213" y="14103350"/>
          <p14:tracePt t="115329" x="9212263" y="14122400"/>
          <p14:tracePt t="115393" x="9250363" y="14122400"/>
          <p14:tracePt t="115432" x="9269413" y="14122400"/>
          <p14:tracePt t="115448" x="9290050" y="14122400"/>
          <p14:tracePt t="115458" x="9309100" y="14122400"/>
          <p14:tracePt t="115463" x="9328150" y="14122400"/>
          <p14:tracePt t="115471" x="9347200" y="14122400"/>
          <p14:tracePt t="115479" x="9366250" y="14122400"/>
          <p14:tracePt t="115487" x="9405938" y="14122400"/>
          <p14:tracePt t="115495" x="9424988" y="14122400"/>
          <p14:tracePt t="115503" x="9444038" y="14122400"/>
          <p14:tracePt t="115585" x="9463088" y="14122400"/>
          <p14:tracePt t="115993" x="9482138" y="14122400"/>
          <p14:tracePt t="116009" x="9502775" y="14122400"/>
          <p14:tracePt t="116019" x="9521825" y="14122400"/>
          <p14:tracePt t="116025" x="9559925" y="14122400"/>
          <p14:tracePt t="116031" x="9599613" y="14122400"/>
          <p14:tracePt t="116039" x="9618663" y="14122400"/>
          <p14:tracePt t="116047" x="9675813" y="14122400"/>
          <p14:tracePt t="116056" x="9696450" y="14122400"/>
          <p14:tracePt t="116064" x="9734550" y="14122400"/>
          <p14:tracePt t="116071" x="9753600" y="14122400"/>
          <p14:tracePt t="116078" x="9772650" y="14122400"/>
          <p14:tracePt t="116088" x="9850438" y="14162088"/>
          <p14:tracePt t="116095" x="9947275" y="14181138"/>
          <p14:tracePt t="116103" x="9966325" y="14181138"/>
          <p14:tracePt t="116111" x="10044113" y="14181138"/>
          <p14:tracePt t="116119" x="10063163" y="14181138"/>
          <p14:tracePt t="116127" x="10140950" y="14181138"/>
          <p14:tracePt t="116136" x="10160000" y="14200188"/>
          <p14:tracePt t="116146" x="10237788" y="14200188"/>
          <p14:tracePt t="116151" x="10256838" y="14200188"/>
          <p14:tracePt t="116161" x="10275888" y="14200188"/>
          <p14:tracePt t="116168" x="10315575" y="14200188"/>
          <p14:tracePt t="116175" x="10353675" y="14200188"/>
          <p14:tracePt t="116182" x="10372725" y="14200188"/>
          <p14:tracePt t="116199" x="10391775" y="14200188"/>
          <p14:tracePt t="116353" x="10412413" y="14200188"/>
          <p14:tracePt t="116393" x="10431463" y="14200188"/>
          <p14:tracePt t="116418" x="10450513" y="14200188"/>
          <p14:tracePt t="116432" x="10469563" y="14219238"/>
          <p14:tracePt t="116448" x="10488613" y="14219238"/>
          <p14:tracePt t="116456" x="10528300" y="14258925"/>
          <p14:tracePt t="116465" x="10547350" y="14258925"/>
          <p14:tracePt t="116482" x="10566400" y="14258925"/>
          <p14:tracePt t="116488" x="10585450" y="14277975"/>
          <p14:tracePt t="116496" x="10604500" y="14277975"/>
          <p14:tracePt t="116503" x="10625138" y="14297025"/>
          <p14:tracePt t="116520" x="10644188" y="14297025"/>
          <p14:tracePt t="116547" x="10682288" y="14297025"/>
          <p14:tracePt t="116617" x="10701338" y="14297025"/>
          <p14:tracePt t="116632" x="10721975" y="14297025"/>
          <p14:tracePt t="116643" x="10741025" y="14297025"/>
          <p14:tracePt t="116648" x="10760075" y="14297025"/>
          <p14:tracePt t="116656" x="10779125" y="14297025"/>
          <p14:tracePt t="116667" x="10798175" y="14297025"/>
          <p14:tracePt t="116671" x="10837863" y="14297025"/>
          <p14:tracePt t="116678" x="10875963" y="14297025"/>
          <p14:tracePt t="116688" x="10895013" y="14297025"/>
          <p14:tracePt t="116695" x="10953750" y="14297025"/>
          <p14:tracePt t="116704" x="10972800" y="14297025"/>
          <p14:tracePt t="116714" x="11010900" y="14297025"/>
          <p14:tracePt t="116721" x="11069638" y="14297025"/>
          <p14:tracePt t="116729" x="11088688" y="14297025"/>
          <p14:tracePt t="116738" x="11107738" y="14297025"/>
          <p14:tracePt t="116743" x="11128375" y="14297025"/>
          <p14:tracePt t="116751" x="11147425" y="14297025"/>
          <p14:tracePt t="116759" x="11166475" y="14297025"/>
          <p14:tracePt t="116767" x="11185525" y="14297025"/>
          <p14:tracePt t="116777" x="11225213" y="14297025"/>
          <p14:tracePt t="116793" x="11244263" y="14297025"/>
          <p14:tracePt t="116824" x="11263313" y="14297025"/>
          <p14:tracePt t="116849" x="11282363" y="14297025"/>
          <p14:tracePt t="116863" x="11301413" y="14297025"/>
          <p14:tracePt t="116871" x="11322050" y="14297025"/>
          <p14:tracePt t="116897" x="11341100" y="14297025"/>
          <p14:tracePt t="116904" x="11379200" y="14297025"/>
          <p14:tracePt t="116912" x="11398250" y="14297025"/>
          <p14:tracePt t="116919" x="11417300" y="14297025"/>
          <p14:tracePt t="116928" x="11437938" y="14297025"/>
          <p14:tracePt t="116945" x="11456988" y="14297025"/>
          <p14:tracePt t="116952" x="11476038" y="14297025"/>
          <p14:tracePt t="116962" x="11495088" y="14297025"/>
          <p14:tracePt t="116971" x="11534775" y="14297025"/>
          <p14:tracePt t="116978" x="11553825" y="14297025"/>
          <p14:tracePt t="116983" x="11572875" y="14297025"/>
          <p14:tracePt t="116993" x="11610975" y="14297025"/>
          <p14:tracePt t="116998" x="11631613" y="14297025"/>
          <p14:tracePt t="117007" x="11707813" y="14297025"/>
          <p14:tracePt t="117015" x="11728450" y="14297025"/>
          <p14:tracePt t="117024" x="11747500" y="14297025"/>
          <p14:tracePt t="117031" x="11785600" y="14297025"/>
          <p14:tracePt t="117039" x="11804650" y="14297025"/>
          <p14:tracePt t="117047" x="11823700" y="14297025"/>
          <p14:tracePt t="117054" x="11844338" y="14297025"/>
          <p14:tracePt t="117062" x="11863388" y="14277975"/>
          <p14:tracePt t="117071" x="11882438" y="14277975"/>
          <p14:tracePt t="117088" x="11901488" y="14277975"/>
          <p14:tracePt t="117104" x="11901488" y="14238288"/>
          <p14:tracePt t="117120" x="11941175" y="14238288"/>
          <p14:tracePt t="117162" x="11960225" y="14238288"/>
          <p14:tracePt t="117177" x="11979275" y="14238288"/>
          <p14:tracePt t="117192" x="11998325" y="14238288"/>
          <p14:tracePt t="117201" x="12017375" y="14238288"/>
          <p14:tracePt t="117209" x="12038013" y="14238288"/>
          <p14:tracePt t="117218" x="12095163" y="14238288"/>
          <p14:tracePt t="117232" x="12114213" y="14238288"/>
          <p14:tracePt t="117242" x="12134850" y="14238288"/>
          <p14:tracePt t="117247" x="12153900" y="14219238"/>
          <p14:tracePt t="117255" x="12172950" y="14219238"/>
          <p14:tracePt t="117263" x="12192000" y="14219238"/>
          <p14:tracePt t="117271" x="12230100" y="14219238"/>
          <p14:tracePt t="117278" x="12250738" y="14219238"/>
          <p14:tracePt t="117304" x="12269788" y="14219238"/>
          <p14:tracePt t="117376" x="12288838" y="14219238"/>
          <p14:tracePt t="117408" x="12307888" y="14219238"/>
          <p14:tracePt t="117456" x="12326938" y="14219238"/>
          <p14:tracePt t="117489" x="12347575" y="14219238"/>
          <p14:tracePt t="117504" x="12366625" y="14219238"/>
          <p14:tracePt t="117514" x="12404725" y="14219238"/>
          <p14:tracePt t="117528" x="12423775" y="14219238"/>
          <p14:tracePt t="117544" x="12444413" y="14219238"/>
          <p14:tracePt t="117551" x="12482513" y="14219238"/>
          <p14:tracePt t="117562" x="12541250" y="14219238"/>
          <p14:tracePt t="117570" x="12579350" y="14219238"/>
          <p14:tracePt t="117577" x="12676188" y="14219238"/>
          <p14:tracePt t="117583" x="12714288" y="14219238"/>
          <p14:tracePt t="117592" x="12811125" y="14200188"/>
          <p14:tracePt t="117600" x="12850813" y="14200188"/>
          <p14:tracePt t="117608" x="12966700" y="14200188"/>
          <p14:tracePt t="117615" x="13023850" y="14200188"/>
          <p14:tracePt t="117623" x="13044488" y="14200188"/>
          <p14:tracePt t="117631" x="13120688" y="14200188"/>
          <p14:tracePt t="117639" x="13160375" y="14200188"/>
          <p14:tracePt t="117647" x="13217525" y="14200188"/>
          <p14:tracePt t="117656" x="13276263" y="14200188"/>
          <p14:tracePt t="117664" x="13314363" y="14200188"/>
          <p14:tracePt t="117672" x="13333413" y="14200188"/>
          <p14:tracePt t="117681" x="13354050" y="14200188"/>
          <p14:tracePt t="117688" x="13411200" y="14200188"/>
          <p14:tracePt t="117697" x="13430250" y="14200188"/>
          <p14:tracePt t="117712" x="13450888" y="14200188"/>
          <p14:tracePt t="117720" x="13450888" y="14162088"/>
          <p14:tracePt t="117731" x="13469938" y="14162088"/>
          <p14:tracePt t="117745" x="13488988" y="14162088"/>
          <p14:tracePt t="117752" x="13508038" y="14162088"/>
          <p14:tracePt t="117763" x="13546138" y="14162088"/>
          <p14:tracePt t="117767" x="13566775" y="14162088"/>
          <p14:tracePt t="117775" x="13585825" y="14162088"/>
          <p14:tracePt t="117782" x="13604875" y="14162088"/>
          <p14:tracePt t="117792" x="13623925" y="14162088"/>
          <p14:tracePt t="117799" x="13642975" y="14162088"/>
          <p14:tracePt t="117808" x="13701713" y="14162088"/>
          <p14:tracePt t="117816" x="13739813" y="14162088"/>
          <p14:tracePt t="117824" x="13760450" y="14162088"/>
          <p14:tracePt t="117834" x="13798550" y="14162088"/>
          <p14:tracePt t="117839" x="13817600" y="14162088"/>
          <p14:tracePt t="117847" x="13857288" y="14162088"/>
          <p14:tracePt t="117856" x="13876338" y="14181138"/>
          <p14:tracePt t="117863" x="13895388" y="14181138"/>
          <p14:tracePt t="117872" x="13952538" y="14181138"/>
          <p14:tracePt t="117880" x="13973175" y="14181138"/>
          <p14:tracePt t="117887" x="13992225" y="14181138"/>
          <p14:tracePt t="117894" x="14011275" y="14181138"/>
          <p14:tracePt t="117903" x="14030325" y="14181138"/>
          <p14:tracePt t="117911" x="14049375" y="14181138"/>
          <p14:tracePt t="117929" x="14089063" y="14181138"/>
          <p14:tracePt t="117936" x="14108113" y="14181138"/>
          <p14:tracePt t="117945" x="14127163" y="14181138"/>
          <p14:tracePt t="117954" x="14146213" y="14181138"/>
          <p14:tracePt t="117960" x="14166850" y="14181138"/>
          <p14:tracePt t="117970" x="14185900" y="14181138"/>
          <p14:tracePt t="117976" x="14204950" y="14181138"/>
          <p14:tracePt t="117982" x="14243050" y="14181138"/>
          <p14:tracePt t="117990" x="14263688" y="14181138"/>
          <p14:tracePt t="117999" x="14282738" y="14181138"/>
          <p14:tracePt t="118009" x="14282738" y="14162088"/>
          <p14:tracePt t="118015" x="14301788" y="14162088"/>
          <p14:tracePt t="118024" x="14320838" y="14162088"/>
          <p14:tracePt t="118040" x="14339888" y="14162088"/>
          <p14:tracePt t="118056" x="14358938" y="14162088"/>
          <p14:tracePt t="118072" x="14398625" y="14162088"/>
          <p14:tracePt t="118081" x="14417675" y="14162088"/>
          <p14:tracePt t="118086" x="14436725" y="14162088"/>
          <p14:tracePt t="118104" x="14455775" y="14162088"/>
          <p14:tracePt t="118130" x="14476413" y="14162088"/>
          <p14:tracePt t="118161" x="14495463" y="14162088"/>
          <p14:tracePt t="118169" x="14514513" y="14162088"/>
          <p14:tracePt t="118176" x="14552613" y="14162088"/>
          <p14:tracePt t="118186" x="14573250" y="14162088"/>
          <p14:tracePt t="118192" x="14592300" y="14162088"/>
          <p14:tracePt t="118200" x="14611350" y="14162088"/>
          <p14:tracePt t="118210" x="14630400" y="14162088"/>
          <p14:tracePt t="118215" x="14670088" y="14162088"/>
          <p14:tracePt t="118222" x="14708188" y="14143038"/>
          <p14:tracePt t="118231" x="14727238" y="14143038"/>
          <p14:tracePt t="118239" x="14746288" y="14143038"/>
          <p14:tracePt t="118264" x="14765338" y="14143038"/>
          <p14:tracePt t="118279" x="14785975" y="14143038"/>
          <p14:tracePt t="118295" x="14805025" y="14143038"/>
          <p14:tracePt t="118319" x="14824075" y="14143038"/>
          <p14:tracePt t="118336" x="14862175" y="14143038"/>
          <p14:tracePt t="118345" x="14843125" y="14143038"/>
          <p14:tracePt t="118352" x="14862175" y="14143038"/>
          <p14:tracePt t="118366" x="14843125" y="14143038"/>
          <p14:tracePt t="118383" x="14824075" y="14143038"/>
          <p14:tracePt t="118392" x="14805025" y="14122400"/>
          <p14:tracePt t="118399" x="14785975" y="14122400"/>
          <p14:tracePt t="118407" x="14746288" y="14103350"/>
          <p14:tracePt t="118415" x="14533563" y="14065250"/>
          <p14:tracePt t="118423" x="14455775" y="14065250"/>
          <p14:tracePt t="118431" x="14224000" y="14065250"/>
          <p14:tracePt t="118439" x="14108113" y="14065250"/>
          <p14:tracePt t="118448" x="13817600" y="14065250"/>
          <p14:tracePt t="118456" x="13354050" y="14065250"/>
          <p14:tracePt t="118464" x="13160375" y="14065250"/>
          <p14:tracePt t="118471" x="12695238" y="14065250"/>
          <p14:tracePt t="118479" x="12560300" y="14084300"/>
          <p14:tracePt t="118737" x="12579350" y="14084300"/>
          <p14:tracePt t="118744" x="12676188" y="14084300"/>
          <p14:tracePt t="118752" x="12792075" y="14084300"/>
          <p14:tracePt t="118762" x="12985750" y="14103350"/>
          <p14:tracePt t="118768" x="13101638" y="14143038"/>
          <p14:tracePt t="118777" x="13314363" y="14143038"/>
          <p14:tracePt t="118786" x="13469938" y="14143038"/>
          <p14:tracePt t="118792" x="13508038" y="14162088"/>
          <p14:tracePt t="118800" x="13566775" y="14162088"/>
          <p14:tracePt t="118812" x="13623925" y="14162088"/>
          <p14:tracePt t="118815" x="13739813" y="14162088"/>
          <p14:tracePt t="118823" x="13798550" y="14181138"/>
          <p14:tracePt t="118831" x="13876338" y="14181138"/>
          <p14:tracePt t="118839" x="13933488" y="14181138"/>
          <p14:tracePt t="118847" x="13952538" y="14181138"/>
          <p14:tracePt t="118855" x="13973175" y="14181138"/>
          <p14:tracePt t="118863" x="13992225" y="14181138"/>
          <p14:tracePt t="118871" x="14011275" y="14181138"/>
          <p14:tracePt t="118880" x="14030325" y="14181138"/>
          <p14:tracePt t="118888" x="14049375" y="14181138"/>
          <p14:tracePt t="118899" x="14089063" y="14181138"/>
          <p14:tracePt t="118914" x="14146213" y="14162088"/>
          <p14:tracePt t="118920" x="14166850" y="14162088"/>
          <p14:tracePt t="118930" x="14243050" y="14162088"/>
          <p14:tracePt t="118936" x="14263688" y="14162088"/>
          <p14:tracePt t="118946" x="14339888" y="14162088"/>
          <p14:tracePt t="118954" x="14398625" y="14162088"/>
          <p14:tracePt t="118960" x="14476413" y="14162088"/>
          <p14:tracePt t="118967" x="14514513" y="14162088"/>
          <p14:tracePt t="118976" x="14552613" y="14143038"/>
          <p14:tracePt t="118983" x="14611350" y="14143038"/>
          <p14:tracePt t="118991" x="14670088" y="14143038"/>
          <p14:tracePt t="118999" x="14727238" y="14143038"/>
          <p14:tracePt t="119007" x="14746288" y="14143038"/>
          <p14:tracePt t="119015" x="14824075" y="14143038"/>
          <p14:tracePt t="119023" x="14862175" y="14143038"/>
          <p14:tracePt t="119031" x="14882813" y="14143038"/>
          <p14:tracePt t="119039" x="14979650" y="14143038"/>
          <p14:tracePt t="119047" x="15017750" y="14122400"/>
          <p14:tracePt t="119055" x="15114588" y="14122400"/>
          <p14:tracePt t="119064" x="15133638" y="14103350"/>
          <p14:tracePt t="119072" x="15230475" y="14103350"/>
          <p14:tracePt t="119080" x="15289213" y="14065250"/>
          <p14:tracePt t="119089" x="15405100" y="14046200"/>
          <p14:tracePt t="119095" x="15501938" y="13987463"/>
          <p14:tracePt t="119103" x="15540038" y="13987463"/>
          <p14:tracePt t="119112" x="15636875" y="13928725"/>
          <p14:tracePt t="119119" x="15655925" y="13909675"/>
          <p14:tracePt t="119127" x="15695613" y="13909675"/>
          <p14:tracePt t="119135" x="15714663" y="13890625"/>
          <p14:tracePt t="119143" x="15752763" y="13833475"/>
          <p14:tracePt t="119168" x="15752763" y="13812838"/>
          <p14:tracePt t="119184" x="15714663" y="13812838"/>
          <p14:tracePt t="119193" x="15674975" y="13812838"/>
          <p14:tracePt t="119200" x="15520988" y="13812838"/>
          <p14:tracePt t="119209" x="15443200" y="13812838"/>
          <p14:tracePt t="119216" x="15152688" y="13871575"/>
          <p14:tracePt t="119223" x="14727238" y="13949363"/>
          <p14:tracePt t="119231" x="14476413" y="13949363"/>
          <p14:tracePt t="119239" x="13895388" y="14046200"/>
          <p14:tracePt t="119247" x="13623925" y="14122400"/>
          <p14:tracePt t="119257" x="12869863" y="14258925"/>
          <p14:tracePt t="119263" x="12560300" y="14297025"/>
          <p14:tracePt t="119271" x="11360150" y="14471650"/>
          <p14:tracePt t="119278" x="10218738" y="14722475"/>
          <p14:tracePt t="119287" x="9812338" y="14819313"/>
          <p14:tracePt t="119295" x="8766175" y="14974888"/>
          <p14:tracePt t="119303" x="8399463" y="15051088"/>
          <p14:tracePt t="119311" x="7218363" y="15051088"/>
          <p14:tracePt t="119318" x="6811963" y="15147925"/>
          <p14:tracePt t="119329" x="5727700" y="15147925"/>
          <p14:tracePt t="119335" x="5302250" y="15147925"/>
          <p14:tracePt t="119347" x="4741863" y="15147925"/>
          <p14:tracePt t="119352" x="4335463" y="15147925"/>
          <p14:tracePt t="119361" x="4025900" y="15147925"/>
          <p14:tracePt t="119367" x="3560763" y="15147925"/>
          <p14:tracePt t="119376" x="3251200" y="15187613"/>
          <p14:tracePt t="119383" x="2882900" y="15187613"/>
          <p14:tracePt t="119392" x="2632075" y="15187613"/>
          <p14:tracePt t="119399" x="2109788" y="15263813"/>
          <p14:tracePt t="119409" x="1644650" y="15360650"/>
          <p14:tracePt t="119415" x="1470025" y="15360650"/>
          <p14:tracePt t="119424" x="1063625" y="15400338"/>
          <p14:tracePt t="119431" x="1006475" y="15419388"/>
          <p14:tracePt t="119439" x="812800" y="15457488"/>
          <p14:tracePt t="119447" x="715963" y="15476538"/>
          <p14:tracePt t="119456" x="561975" y="15476538"/>
          <p14:tracePt t="119463" x="522288" y="15516225"/>
          <p14:tracePt t="119671" x="600075" y="15497175"/>
          <p14:tracePt t="119679" x="735013" y="15438438"/>
          <p14:tracePt t="119687" x="812800" y="15400338"/>
          <p14:tracePt t="119697" x="968375" y="15341600"/>
          <p14:tracePt t="119704" x="1063625" y="15284450"/>
          <p14:tracePt t="119713" x="1257300" y="15244763"/>
          <p14:tracePt t="119719" x="1316038" y="15225713"/>
          <p14:tracePt t="119726" x="1470025" y="15166975"/>
          <p14:tracePt t="119735" x="1606550" y="15090775"/>
          <p14:tracePt t="119746" x="1663700" y="15090775"/>
          <p14:tracePt t="119752" x="1781175" y="15032038"/>
          <p14:tracePt t="119759" x="1800225" y="15012988"/>
          <p14:tracePt t="119767" x="1876425" y="14993938"/>
          <p14:tracePt t="119778" x="1897063" y="14993938"/>
          <p14:tracePt t="119783" x="1954213" y="14954250"/>
          <p14:tracePt t="119791" x="1993900" y="14935200"/>
          <p14:tracePt t="119799" x="2012950" y="14916150"/>
          <p14:tracePt t="119807" x="2051050" y="14916150"/>
          <p14:tracePt t="119815" x="2051050" y="14897100"/>
          <p14:tracePt t="119824" x="2070100" y="14878050"/>
          <p14:tracePt t="119831" x="2090738" y="14878050"/>
          <p14:tracePt t="119840" x="2090738" y="14857413"/>
          <p14:tracePt t="119848" x="2109788" y="14857413"/>
          <p14:tracePt t="119912" x="2128838" y="14857413"/>
          <p14:tracePt t="119921" x="2147888" y="14857413"/>
          <p14:tracePt t="119928" x="2166938" y="14857413"/>
          <p14:tracePt t="119935" x="2206625" y="14857413"/>
          <p14:tracePt t="119944" x="2225675" y="14857413"/>
          <p14:tracePt t="119952" x="2263775" y="14857413"/>
          <p14:tracePt t="119962" x="2282825" y="14857413"/>
          <p14:tracePt t="119968" x="2303463" y="14819313"/>
          <p14:tracePt t="119977" x="2341563" y="14819313"/>
          <p14:tracePt t="119983" x="2379663" y="14819313"/>
          <p14:tracePt t="119991" x="2438400" y="14819313"/>
          <p14:tracePt t="119999" x="2476500" y="14819313"/>
          <p14:tracePt t="120008" x="2535238" y="14819313"/>
          <p14:tracePt t="120015" x="2554288" y="14819313"/>
          <p14:tracePt t="120023" x="2632075" y="14819313"/>
          <p14:tracePt t="120031" x="2670175" y="14819313"/>
          <p14:tracePt t="120038" x="2728913" y="14819313"/>
          <p14:tracePt t="120047" x="2844800" y="14819313"/>
          <p14:tracePt t="120055" x="2863850" y="14819313"/>
          <p14:tracePt t="120063" x="2941638" y="14819313"/>
          <p14:tracePt t="120071" x="2960688" y="14819313"/>
          <p14:tracePt t="120079" x="3038475" y="14819313"/>
          <p14:tracePt t="120087" x="3057525" y="14819313"/>
          <p14:tracePt t="120096" x="3097213" y="14819313"/>
          <p14:tracePt t="120103" x="3116263" y="14819313"/>
          <p14:tracePt t="120111" x="3173413" y="14819313"/>
          <p14:tracePt t="120120" x="3213100" y="14819313"/>
          <p14:tracePt t="120128" x="3251200" y="14819313"/>
          <p14:tracePt t="120135" x="3270250" y="14800263"/>
          <p14:tracePt t="120144" x="3309938" y="14800263"/>
          <p14:tracePt t="120151" x="3328988" y="14781213"/>
          <p14:tracePt t="120160" x="3348038" y="14781213"/>
          <p14:tracePt t="120168" x="3406775" y="14781213"/>
          <p14:tracePt t="120175" x="3444875" y="14781213"/>
          <p14:tracePt t="120183" x="3463925" y="14781213"/>
          <p14:tracePt t="120191" x="3503613" y="14762163"/>
          <p14:tracePt t="120199" x="3522663" y="14762163"/>
          <p14:tracePt t="120208" x="3541713" y="14762163"/>
          <p14:tracePt t="120216" x="3579813" y="14762163"/>
          <p14:tracePt t="120223" x="3598863" y="14762163"/>
          <p14:tracePt t="120231" x="3638550" y="14762163"/>
          <p14:tracePt t="120239" x="3638550" y="14741525"/>
          <p14:tracePt t="120247" x="3657600" y="14741525"/>
          <p14:tracePt t="120263" x="3676650" y="14741525"/>
          <p14:tracePt t="120271" x="3695700" y="14741525"/>
          <p14:tracePt t="120279" x="3716338" y="14741525"/>
          <p14:tracePt t="120289" x="3735388" y="14741525"/>
          <p14:tracePt t="120296" x="3754438" y="14741525"/>
          <p14:tracePt t="120303" x="3813175" y="14741525"/>
          <p14:tracePt t="120311" x="3832225" y="14741525"/>
          <p14:tracePt t="120319" x="3910013" y="14741525"/>
          <p14:tracePt t="120329" x="3929063" y="14741525"/>
          <p14:tracePt t="120336" x="3967163" y="14741525"/>
          <p14:tracePt t="120343" x="3986213" y="14741525"/>
          <p14:tracePt t="120352" x="4044950" y="14741525"/>
          <p14:tracePt t="120361" x="4064000" y="14741525"/>
          <p14:tracePt t="120369" x="4083050" y="14741525"/>
          <p14:tracePt t="120377" x="4102100" y="14741525"/>
          <p14:tracePt t="120513" x="4102100" y="14722475"/>
          <p14:tracePt t="120769" x="4102100" y="14703425"/>
          <p14:tracePt t="120778" x="4083050" y="14703425"/>
          <p14:tracePt t="120784" x="4064000" y="14703425"/>
          <p14:tracePt t="120796" x="4005263" y="14665325"/>
          <p14:tracePt t="120801" x="3986213" y="14665325"/>
          <p14:tracePt t="120809" x="3889375" y="14644688"/>
          <p14:tracePt t="120818" x="3773488" y="14644688"/>
          <p14:tracePt t="120823" x="3716338" y="14625638"/>
          <p14:tracePt t="120831" x="3560763" y="14625638"/>
          <p14:tracePt t="120839" x="3503613" y="14587538"/>
          <p14:tracePt t="120847" x="3309938" y="14568488"/>
          <p14:tracePt t="120855" x="3232150" y="14568488"/>
          <p14:tracePt t="120863" x="3019425" y="14490700"/>
          <p14:tracePt t="120871" x="2941638" y="14471650"/>
          <p14:tracePt t="120879" x="2728913" y="14355763"/>
          <p14:tracePt t="120897" x="2476500" y="14238288"/>
          <p14:tracePt t="120903" x="2263775" y="14162088"/>
          <p14:tracePt t="120911" x="2206625" y="14103350"/>
          <p14:tracePt t="120919" x="2012950" y="14006513"/>
          <p14:tracePt t="120927" x="1916113" y="13949363"/>
          <p14:tracePt t="120935" x="1703388" y="13812838"/>
          <p14:tracePt t="120943" x="1431925" y="13736638"/>
          <p14:tracePt t="120950" x="1354138" y="13677900"/>
          <p14:tracePt t="120961" x="1063625" y="13523913"/>
          <p14:tracePt t="120967" x="928688" y="13427075"/>
          <p14:tracePt t="120975" x="581025" y="13136563"/>
          <p14:tracePt t="120982" x="444500" y="13020675"/>
          <p14:tracePt t="120990" x="174625" y="12827000"/>
          <p14:tracePt t="120998" x="77788" y="1273016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DE1136-EDD7-4CD7-ACF8-EC6047CB886E}"/>
              </a:ext>
            </a:extLst>
          </p:cNvPr>
          <p:cNvSpPr txBox="1"/>
          <p:nvPr/>
        </p:nvSpPr>
        <p:spPr>
          <a:xfrm>
            <a:off x="584200" y="871974"/>
            <a:ext cx="10353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AD2A1E-D2ED-4D1D-9CEE-694E97C5AA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278"/>
            <a:ext cx="19982805" cy="1297584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C2F2D90-20F7-4846-9942-314FE310E6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607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69"/>
    </mc:Choice>
    <mc:Fallback xmlns="">
      <p:transition spd="slow" advTm="135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9" x="387350" y="2592388"/>
          <p14:tracePt t="365" x="387350" y="2573338"/>
          <p14:tracePt t="372" x="387350" y="2533650"/>
          <p14:tracePt t="398" x="387350" y="2514600"/>
          <p14:tracePt t="407" x="406400" y="2495550"/>
          <p14:tracePt t="416" x="425450" y="2476500"/>
          <p14:tracePt t="420" x="444500" y="2457450"/>
          <p14:tracePt t="429" x="465138" y="2438400"/>
          <p14:tracePt t="440" x="522288" y="2379663"/>
          <p14:tracePt t="444" x="541338" y="2360613"/>
          <p14:tracePt t="452" x="561975" y="2341563"/>
          <p14:tracePt t="462" x="581025" y="2320925"/>
          <p14:tracePt t="468" x="600075" y="2320925"/>
          <p14:tracePt t="476" x="638175" y="2301875"/>
          <p14:tracePt t="484" x="657225" y="2263775"/>
          <p14:tracePt t="492" x="657225" y="2224088"/>
          <p14:tracePt t="500" x="677863" y="2224088"/>
          <p14:tracePt t="508" x="696913" y="2205038"/>
          <p14:tracePt t="517" x="696913" y="2185988"/>
          <p14:tracePt t="525" x="715963" y="2185988"/>
          <p14:tracePt t="535" x="715963" y="2166938"/>
          <p14:tracePt t="549" x="715963" y="2128838"/>
          <p14:tracePt t="564" x="735013" y="2128838"/>
          <p14:tracePt t="678" x="715963" y="2108200"/>
          <p14:tracePt t="685" x="696913" y="2108200"/>
          <p14:tracePt t="694" x="677863" y="2108200"/>
          <p14:tracePt t="701" x="619125" y="2108200"/>
          <p14:tracePt t="708" x="600075" y="2108200"/>
          <p14:tracePt t="716" x="581025" y="2108200"/>
          <p14:tracePt t="733" x="561975" y="2108200"/>
          <p14:tracePt t="1086" x="581025" y="2108200"/>
          <p14:tracePt t="1093" x="600075" y="2108200"/>
          <p14:tracePt t="1102" x="619125" y="2147888"/>
          <p14:tracePt t="1109" x="657225" y="2147888"/>
          <p14:tracePt t="1116" x="677863" y="2147888"/>
          <p14:tracePt t="1124" x="715963" y="2147888"/>
          <p14:tracePt t="1133" x="793750" y="2147888"/>
          <p14:tracePt t="1140" x="831850" y="2147888"/>
          <p14:tracePt t="1149" x="928688" y="2147888"/>
          <p14:tracePt t="1156" x="968375" y="2147888"/>
          <p14:tracePt t="1164" x="1084263" y="2147888"/>
          <p14:tracePt t="1172" x="1200150" y="2147888"/>
          <p14:tracePt t="1180" x="1257300" y="2147888"/>
          <p14:tracePt t="1189" x="1335088" y="2147888"/>
          <p14:tracePt t="1196" x="1354138" y="2147888"/>
          <p14:tracePt t="1205" x="1374775" y="2147888"/>
          <p14:tracePt t="1213" x="1412875" y="2147888"/>
          <p14:tracePt t="1270" x="1431925" y="2147888"/>
          <p14:tracePt t="1286" x="1450975" y="2147888"/>
          <p14:tracePt t="1300" x="1470025" y="2147888"/>
          <p14:tracePt t="1309" x="1470025" y="2166938"/>
          <p14:tracePt t="1550" x="1490663" y="2166938"/>
          <p14:tracePt t="1702" x="1509713" y="2166938"/>
          <p14:tracePt t="1709" x="1528763" y="2166938"/>
          <p14:tracePt t="1718" x="1566863" y="2166938"/>
          <p14:tracePt t="1726" x="1587500" y="2166938"/>
          <p14:tracePt t="1732" x="1625600" y="2166938"/>
          <p14:tracePt t="1740" x="1703388" y="2166938"/>
          <p14:tracePt t="1748" x="1760538" y="2166938"/>
          <p14:tracePt t="1756" x="1876425" y="2166938"/>
          <p14:tracePt t="1766" x="1954213" y="2166938"/>
          <p14:tracePt t="1773" x="2051050" y="2166938"/>
          <p14:tracePt t="1780" x="2128838" y="2166938"/>
          <p14:tracePt t="1788" x="2206625" y="2166938"/>
          <p14:tracePt t="1796" x="2263775" y="2166938"/>
          <p14:tracePt t="1804" x="2341563" y="2166938"/>
          <p14:tracePt t="1812" x="2379663" y="2166938"/>
          <p14:tracePt t="1821" x="2419350" y="2166938"/>
          <p14:tracePt t="1829" x="2438400" y="2166938"/>
          <p14:tracePt t="1838" x="2457450" y="2166938"/>
          <p14:tracePt t="1885" x="2476500" y="2166938"/>
          <p14:tracePt t="1965" x="2497138" y="2166938"/>
          <p14:tracePt t="2030" x="2516188" y="2166938"/>
          <p14:tracePt t="2041" x="2535238" y="2166938"/>
          <p14:tracePt t="2045" x="2573338" y="2166938"/>
          <p14:tracePt t="2056" x="2593975" y="2166938"/>
          <p14:tracePt t="2060" x="2632075" y="2166938"/>
          <p14:tracePt t="2068" x="2690813" y="2147888"/>
          <p14:tracePt t="2077" x="2728913" y="2147888"/>
          <p14:tracePt t="2084" x="2863850" y="2128838"/>
          <p14:tracePt t="2093" x="2903538" y="2128838"/>
          <p14:tracePt t="2103" x="3019425" y="2128838"/>
          <p14:tracePt t="2108" x="3076575" y="2108200"/>
          <p14:tracePt t="2118" x="3192463" y="2108200"/>
          <p14:tracePt t="2125" x="3270250" y="2070100"/>
          <p14:tracePt t="2132" x="3289300" y="2070100"/>
          <p14:tracePt t="2141" x="3348038" y="2070100"/>
          <p14:tracePt t="2151" x="3348038" y="2051050"/>
          <p14:tracePt t="2156" x="3367088" y="2051050"/>
          <p14:tracePt t="2165" x="3386138" y="2051050"/>
          <p14:tracePt t="2198" x="3406775" y="2051050"/>
          <p14:tracePt t="2224" x="3425825" y="2051050"/>
          <p14:tracePt t="2228" x="3444875" y="2051050"/>
          <p14:tracePt t="2236" x="3482975" y="2051050"/>
          <p14:tracePt t="2252" x="3503613" y="2051050"/>
          <p14:tracePt t="2270" x="3522663" y="2070100"/>
          <p14:tracePt t="2276" x="3541713" y="2070100"/>
          <p14:tracePt t="2293" x="3560763" y="2089150"/>
          <p14:tracePt t="2325" x="3579813" y="2089150"/>
          <p14:tracePt t="2352" x="3598863" y="2089150"/>
          <p14:tracePt t="2573" x="3638550" y="2089150"/>
          <p14:tracePt t="2580" x="3657600" y="2089150"/>
          <p14:tracePt t="2588" x="3676650" y="2089150"/>
          <p14:tracePt t="2597" x="3754438" y="2128838"/>
          <p14:tracePt t="2605" x="3792538" y="2128838"/>
          <p14:tracePt t="2612" x="3910013" y="2128838"/>
          <p14:tracePt t="2621" x="3967163" y="2128838"/>
          <p14:tracePt t="2628" x="4160838" y="2147888"/>
          <p14:tracePt t="2636" x="4373563" y="2147888"/>
          <p14:tracePt t="2645" x="4432300" y="2147888"/>
          <p14:tracePt t="2652" x="4586288" y="2147888"/>
          <p14:tracePt t="2660" x="4625975" y="2147888"/>
          <p14:tracePt t="2668" x="4741863" y="2147888"/>
          <p14:tracePt t="2677" x="4799013" y="2147888"/>
          <p14:tracePt t="2685" x="4876800" y="2147888"/>
          <p14:tracePt t="2693" x="4895850" y="2147888"/>
          <p14:tracePt t="2700" x="4914900" y="2147888"/>
          <p14:tracePt t="2740" x="4935538" y="2147888"/>
          <p14:tracePt t="3349" x="4914900" y="2147888"/>
          <p14:tracePt t="3789" x="4895850" y="2147888"/>
          <p14:tracePt t="3816" x="4876800" y="2147888"/>
          <p14:tracePt t="3820" x="4857750" y="2147888"/>
          <p14:tracePt t="3830" x="4818063" y="2147888"/>
          <p14:tracePt t="3836" x="4799013" y="2147888"/>
          <p14:tracePt t="3848" x="4779963" y="2147888"/>
          <p14:tracePt t="3853" x="4741863" y="2147888"/>
          <p14:tracePt t="3863" x="4664075" y="2147888"/>
          <p14:tracePt t="3868" x="4605338" y="2147888"/>
          <p14:tracePt t="3877" x="4451350" y="2185988"/>
          <p14:tracePt t="3887" x="4354513" y="2185988"/>
          <p14:tracePt t="3892" x="4160838" y="2224088"/>
          <p14:tracePt t="3900" x="4102100" y="2244725"/>
          <p14:tracePt t="3909" x="3910013" y="2282825"/>
          <p14:tracePt t="3916" x="3695700" y="2320925"/>
          <p14:tracePt t="3924" x="3619500" y="2320925"/>
          <p14:tracePt t="3932" x="3444875" y="2341563"/>
          <p14:tracePt t="3940" x="3367088" y="2341563"/>
          <p14:tracePt t="3948" x="3213100" y="2379663"/>
          <p14:tracePt t="3956" x="3154363" y="2398713"/>
          <p14:tracePt t="3965" x="3038475" y="2398713"/>
          <p14:tracePt t="3971" x="2979738" y="2438400"/>
          <p14:tracePt t="3980" x="2903538" y="2438400"/>
          <p14:tracePt t="3988" x="2825750" y="2457450"/>
          <p14:tracePt t="3996" x="2806700" y="2457450"/>
          <p14:tracePt t="4005" x="2728913" y="2457450"/>
          <p14:tracePt t="4012" x="2709863" y="2457450"/>
          <p14:tracePt t="4023" x="2651125" y="2476500"/>
          <p14:tracePt t="4029" x="2632075" y="2476500"/>
          <p14:tracePt t="4040" x="2554288" y="2476500"/>
          <p14:tracePt t="4045" x="2535238" y="2514600"/>
          <p14:tracePt t="4054" x="2516188" y="2514600"/>
          <p14:tracePt t="4060" x="2457450" y="2514600"/>
          <p14:tracePt t="4068" x="2438400" y="2514600"/>
          <p14:tracePt t="4076" x="2419350" y="2533650"/>
          <p14:tracePt t="4085" x="2400300" y="2533650"/>
          <p14:tracePt t="4092" x="2379663" y="2533650"/>
          <p14:tracePt t="4101" x="2360613" y="2533650"/>
          <p14:tracePt t="4109" x="2341563" y="2533650"/>
          <p14:tracePt t="4116" x="2303463" y="2554288"/>
          <p14:tracePt t="4124" x="2282825" y="2554288"/>
          <p14:tracePt t="4134" x="2263775" y="2554288"/>
          <p14:tracePt t="4140" x="2263775" y="2573338"/>
          <p14:tracePt t="4149" x="2225675" y="2592388"/>
          <p14:tracePt t="4157" x="2206625" y="2592388"/>
          <p14:tracePt t="4164" x="2166938" y="2611438"/>
          <p14:tracePt t="4172" x="2166938" y="2630488"/>
          <p14:tracePt t="4181" x="2147888" y="2670175"/>
          <p14:tracePt t="4187" x="2109788" y="2689225"/>
          <p14:tracePt t="4197" x="2109788" y="2708275"/>
          <p14:tracePt t="4206" x="2090738" y="2708275"/>
          <p14:tracePt t="4212" x="2090738" y="2727325"/>
          <p14:tracePt t="4224" x="2051050" y="2747963"/>
          <p14:tracePt t="4228" x="2032000" y="2747963"/>
          <p14:tracePt t="4236" x="2012950" y="2767013"/>
          <p14:tracePt t="4245" x="1973263" y="2824163"/>
          <p14:tracePt t="4252" x="1954213" y="2824163"/>
          <p14:tracePt t="4261" x="1897063" y="2824163"/>
          <p14:tracePt t="4273" x="1876425" y="2824163"/>
          <p14:tracePt t="4276" x="1800225" y="2824163"/>
          <p14:tracePt t="4284" x="1781175" y="2824163"/>
          <p14:tracePt t="4293" x="1722438" y="2843213"/>
          <p14:tracePt t="4300" x="1606550" y="2843213"/>
          <p14:tracePt t="4310" x="1587500" y="2843213"/>
          <p14:tracePt t="4316" x="1509713" y="2882900"/>
          <p14:tracePt t="4325" x="1490663" y="2882900"/>
          <p14:tracePt t="4333" x="1412875" y="2882900"/>
          <p14:tracePt t="4340" x="1393825" y="2882900"/>
          <p14:tracePt t="4348" x="1316038" y="2882900"/>
          <p14:tracePt t="4356" x="1277938" y="2882900"/>
          <p14:tracePt t="4364" x="1200150" y="2882900"/>
          <p14:tracePt t="4372" x="1103313" y="2882900"/>
          <p14:tracePt t="4381" x="1084263" y="2882900"/>
          <p14:tracePt t="4388" x="1006475" y="2882900"/>
          <p14:tracePt t="4396" x="987425" y="2882900"/>
          <p14:tracePt t="4405" x="909638" y="2901950"/>
          <p14:tracePt t="4412" x="890588" y="2901950"/>
          <p14:tracePt t="4424" x="871538" y="2901950"/>
          <p14:tracePt t="4430" x="850900" y="2901950"/>
          <p14:tracePt t="4630" x="871538" y="2901950"/>
          <p14:tracePt t="4639" x="871538" y="2921000"/>
          <p14:tracePt t="4646" x="947738" y="2921000"/>
          <p14:tracePt t="4656" x="968375" y="2921000"/>
          <p14:tracePt t="4660" x="1044575" y="2921000"/>
          <p14:tracePt t="4670" x="1103313" y="2921000"/>
          <p14:tracePt t="4679" x="1219200" y="2921000"/>
          <p14:tracePt t="4685" x="1374775" y="2921000"/>
          <p14:tracePt t="4692" x="1412875" y="2921000"/>
          <p14:tracePt t="4704" x="1528763" y="2921000"/>
          <p14:tracePt t="4708" x="1587500" y="2921000"/>
          <p14:tracePt t="4716" x="1625600" y="2921000"/>
          <p14:tracePt t="4725" x="1644650" y="2921000"/>
          <p14:tracePt t="4797" x="1663700" y="2921000"/>
          <p14:tracePt t="4825" x="1703388" y="2921000"/>
          <p14:tracePt t="4837" x="1722438" y="2921000"/>
          <p14:tracePt t="4847" x="1741488" y="2921000"/>
          <p14:tracePt t="4851" x="1760538" y="2921000"/>
          <p14:tracePt t="4860" x="1781175" y="2921000"/>
          <p14:tracePt t="4868" x="1800225" y="2921000"/>
          <p14:tracePt t="4877" x="1819275" y="2921000"/>
          <p14:tracePt t="4885" x="1857375" y="2940050"/>
          <p14:tracePt t="4892" x="1876425" y="2940050"/>
          <p14:tracePt t="4901" x="1954213" y="2940050"/>
          <p14:tracePt t="4908" x="1973263" y="2940050"/>
          <p14:tracePt t="4916" x="2051050" y="2940050"/>
          <p14:tracePt t="4925" x="2090738" y="2940050"/>
          <p14:tracePt t="4932" x="2166938" y="2940050"/>
          <p14:tracePt t="4940" x="2263775" y="2940050"/>
          <p14:tracePt t="4949" x="2282825" y="2940050"/>
          <p14:tracePt t="4962" x="2360613" y="2940050"/>
          <p14:tracePt t="4965" x="2400300" y="2940050"/>
          <p14:tracePt t="4971" x="2457450" y="2940050"/>
          <p14:tracePt t="4980" x="2476500" y="2940050"/>
          <p14:tracePt t="4988" x="2497138" y="2940050"/>
          <p14:tracePt t="4996" x="2516188" y="2940050"/>
          <p14:tracePt t="5004" x="2535238" y="2940050"/>
          <p14:tracePt t="5013" x="2554288" y="2940050"/>
          <p14:tracePt t="5021" x="2593975" y="2940050"/>
          <p14:tracePt t="5028" x="2613025" y="2940050"/>
          <p14:tracePt t="5039" x="2632075" y="2940050"/>
          <p14:tracePt t="5046" x="2651125" y="2940050"/>
          <p14:tracePt t="5052" x="2670175" y="2940050"/>
          <p14:tracePt t="5061" x="2728913" y="2940050"/>
          <p14:tracePt t="5068" x="2767013" y="2940050"/>
          <p14:tracePt t="5077" x="2786063" y="2940050"/>
          <p14:tracePt t="5085" x="2844800" y="2940050"/>
          <p14:tracePt t="5092" x="2882900" y="2940050"/>
          <p14:tracePt t="5100" x="2960688" y="2940050"/>
          <p14:tracePt t="5108" x="3019425" y="2940050"/>
          <p14:tracePt t="5116" x="3135313" y="2940050"/>
          <p14:tracePt t="5124" x="3154363" y="2940050"/>
          <p14:tracePt t="5133" x="3232150" y="2940050"/>
          <p14:tracePt t="5140" x="3309938" y="2940050"/>
          <p14:tracePt t="5148" x="3367088" y="2940050"/>
          <p14:tracePt t="5155" x="3406775" y="2940050"/>
          <p14:tracePt t="5164" x="3444875" y="2940050"/>
          <p14:tracePt t="5172" x="3482975" y="2940050"/>
          <p14:tracePt t="5181" x="3541713" y="2940050"/>
          <p14:tracePt t="5188" x="3579813" y="2940050"/>
          <p14:tracePt t="5197" x="3638550" y="2940050"/>
          <p14:tracePt t="5212" x="3695700" y="2940050"/>
          <p14:tracePt t="5221" x="3735388" y="2940050"/>
          <p14:tracePt t="5228" x="3773488" y="2940050"/>
          <p14:tracePt t="5236" x="3792538" y="2940050"/>
          <p14:tracePt t="5244" x="3813175" y="2940050"/>
          <p14:tracePt t="5253" x="3813175" y="2921000"/>
          <p14:tracePt t="5260" x="3832225" y="2921000"/>
          <p14:tracePt t="5269" x="3851275" y="2921000"/>
          <p14:tracePt t="5277" x="3889375" y="2921000"/>
          <p14:tracePt t="5284" x="3910013" y="2921000"/>
          <p14:tracePt t="5292" x="3929063" y="2921000"/>
          <p14:tracePt t="5301" x="3967163" y="2921000"/>
          <p14:tracePt t="5308" x="4025900" y="2921000"/>
          <p14:tracePt t="5317" x="4102100" y="2921000"/>
          <p14:tracePt t="5324" x="4160838" y="2921000"/>
          <p14:tracePt t="5332" x="4179888" y="2921000"/>
          <p14:tracePt t="5340" x="4219575" y="2882900"/>
          <p14:tracePt t="5348" x="4238625" y="2882900"/>
          <p14:tracePt t="5356" x="4295775" y="2882900"/>
          <p14:tracePt t="5365" x="4316413" y="2882900"/>
          <p14:tracePt t="5372" x="4335463" y="2882900"/>
          <p14:tracePt t="5380" x="4354513" y="2882900"/>
          <p14:tracePt t="5390" x="4373563" y="2882900"/>
          <p14:tracePt t="5396" x="4432300" y="2882900"/>
          <p14:tracePt t="5406" x="4489450" y="2901950"/>
          <p14:tracePt t="5412" x="4508500" y="2901950"/>
          <p14:tracePt t="5423" x="4529138" y="2901950"/>
          <p14:tracePt t="5430" x="4567238" y="2901950"/>
          <p14:tracePt t="5436" x="4625975" y="2901950"/>
          <p14:tracePt t="5444" x="4702175" y="2921000"/>
          <p14:tracePt t="5454" x="4799013" y="2921000"/>
          <p14:tracePt t="5460" x="4818063" y="2940050"/>
          <p14:tracePt t="5468" x="4876800" y="2940050"/>
          <p14:tracePt t="5476" x="4914900" y="2960688"/>
          <p14:tracePt t="5484" x="4954588" y="2960688"/>
          <p14:tracePt t="5493" x="4973638" y="2960688"/>
          <p14:tracePt t="5502" x="4992688" y="2960688"/>
          <p14:tracePt t="5508" x="5011738" y="2998788"/>
          <p14:tracePt t="5516" x="5051425" y="2998788"/>
          <p14:tracePt t="5525" x="5070475" y="2998788"/>
          <p14:tracePt t="5532" x="5089525" y="2998788"/>
          <p14:tracePt t="5539" x="5129213" y="3017838"/>
          <p14:tracePt t="5548" x="5186363" y="3036888"/>
          <p14:tracePt t="5556" x="5245100" y="3036888"/>
          <p14:tracePt t="5566" x="5264150" y="3036888"/>
          <p14:tracePt t="5574" x="5341938" y="3076575"/>
          <p14:tracePt t="5580" x="5457825" y="3076575"/>
          <p14:tracePt t="5589" x="5476875" y="3076575"/>
          <p14:tracePt t="5596" x="5554663" y="3095625"/>
          <p14:tracePt t="5604" x="5630863" y="3095625"/>
          <p14:tracePt t="5612" x="5708650" y="3114675"/>
          <p14:tracePt t="5621" x="5767388" y="3114675"/>
          <p14:tracePt t="5629" x="5921375" y="3114675"/>
          <p14:tracePt t="5640" x="5961063" y="3114675"/>
          <p14:tracePt t="5644" x="6076950" y="3114675"/>
          <p14:tracePt t="5652" x="6192838" y="3114675"/>
          <p14:tracePt t="5661" x="6251575" y="3114675"/>
          <p14:tracePt t="5668" x="6327775" y="3114675"/>
          <p14:tracePt t="5677" x="6348413" y="3114675"/>
          <p14:tracePt t="5687" x="6405563" y="3114675"/>
          <p14:tracePt t="5692" x="6424613" y="3114675"/>
          <p14:tracePt t="5700" x="6464300" y="3114675"/>
          <p14:tracePt t="5708" x="6502400" y="3095625"/>
          <p14:tracePt t="5716" x="6521450" y="3095625"/>
          <p14:tracePt t="5838" x="6540500" y="3095625"/>
          <p14:tracePt t="5853" x="6561138" y="3095625"/>
          <p14:tracePt t="5862" x="6580188" y="3095625"/>
          <p14:tracePt t="5867" x="6599238" y="3095625"/>
          <p14:tracePt t="5876" x="6618288" y="3114675"/>
          <p14:tracePt t="5886" x="6657975" y="3114675"/>
          <p14:tracePt t="5892" x="6677025" y="3133725"/>
          <p14:tracePt t="5901" x="6696075" y="3133725"/>
          <p14:tracePt t="5909" x="6715125" y="3133725"/>
          <p14:tracePt t="5916" x="6715125" y="3152775"/>
          <p14:tracePt t="5924" x="6734175" y="3152775"/>
          <p14:tracePt t="6038" x="6754813" y="3152775"/>
          <p14:tracePt t="6064" x="6773863" y="3152775"/>
          <p14:tracePt t="6173" x="6811963" y="3152775"/>
          <p14:tracePt t="6221" x="6831013" y="3152775"/>
          <p14:tracePt t="6247" x="6850063" y="3152775"/>
          <p14:tracePt t="6261" x="6850063" y="3133725"/>
          <p14:tracePt t="6272" x="6870700" y="3133725"/>
          <p14:tracePt t="6284" x="6889750" y="3114675"/>
          <p14:tracePt t="6318" x="6908800" y="3114675"/>
          <p14:tracePt t="6326" x="6908800" y="3095625"/>
          <p14:tracePt t="6333" x="6927850" y="3095625"/>
          <p14:tracePt t="6348" x="6927850" y="3076575"/>
          <p14:tracePt t="6366" x="6967538" y="3076575"/>
          <p14:tracePt t="6413" x="6967538" y="3057525"/>
          <p14:tracePt t="6440" x="6986588" y="3057525"/>
          <p14:tracePt t="6574" x="6986588" y="3017838"/>
          <p14:tracePt t="6622" x="7005638" y="3017838"/>
          <p14:tracePt t="6706" x="7024688" y="3017838"/>
          <p14:tracePt t="6717" x="7024688" y="2998788"/>
          <p14:tracePt t="6733" x="7043738" y="2998788"/>
          <p14:tracePt t="6749" x="7043738" y="2979738"/>
          <p14:tracePt t="6758" x="7064375" y="2979738"/>
          <p14:tracePt t="6764" x="7083425" y="2979738"/>
          <p14:tracePt t="6772" x="7083425" y="2960688"/>
          <p14:tracePt t="6780" x="7140575" y="2960688"/>
          <p14:tracePt t="6788" x="7140575" y="2940050"/>
          <p14:tracePt t="6797" x="7161213" y="2940050"/>
          <p14:tracePt t="6804" x="7199313" y="2940050"/>
          <p14:tracePt t="6812" x="7199313" y="2921000"/>
          <p14:tracePt t="6823" x="7256463" y="2921000"/>
          <p14:tracePt t="6828" x="7277100" y="2921000"/>
          <p14:tracePt t="6837" x="7296150" y="2901950"/>
          <p14:tracePt t="6845" x="7315200" y="2901950"/>
          <p14:tracePt t="6852" x="7373938" y="2901950"/>
          <p14:tracePt t="6861" x="7412038" y="2901950"/>
          <p14:tracePt t="6868" x="7431088" y="2901950"/>
          <p14:tracePt t="6877" x="7489825" y="2863850"/>
          <p14:tracePt t="6885" x="7508875" y="2863850"/>
          <p14:tracePt t="6892" x="7527925" y="2863850"/>
          <p14:tracePt t="6900" x="7546975" y="2863850"/>
          <p14:tracePt t="6909" x="7567613" y="2863850"/>
          <p14:tracePt t="6916" x="7586663" y="2863850"/>
          <p14:tracePt t="6924" x="7624763" y="2863850"/>
          <p14:tracePt t="6966" x="7643813" y="2863850"/>
          <p14:tracePt t="7005" x="7662863" y="2863850"/>
          <p14:tracePt t="7022" x="7683500" y="2863850"/>
          <p14:tracePt t="7031" x="7702550" y="2863850"/>
          <p14:tracePt t="7037" x="7721600" y="2863850"/>
          <p14:tracePt t="7044" x="7740650" y="2863850"/>
          <p14:tracePt t="7053" x="7780338" y="2863850"/>
          <p14:tracePt t="7060" x="7818438" y="2863850"/>
          <p14:tracePt t="7069" x="7837488" y="2863850"/>
          <p14:tracePt t="7076" x="7915275" y="2882900"/>
          <p14:tracePt t="7085" x="7934325" y="2882900"/>
          <p14:tracePt t="7093" x="8012113" y="2882900"/>
          <p14:tracePt t="7101" x="8031163" y="2882900"/>
          <p14:tracePt t="7109" x="8089900" y="2901950"/>
          <p14:tracePt t="7117" x="8166100" y="2901950"/>
          <p14:tracePt t="7124" x="8166100" y="2921000"/>
          <p14:tracePt t="7133" x="8243888" y="2921000"/>
          <p14:tracePt t="7141" x="8283575" y="2921000"/>
          <p14:tracePt t="7148" x="8302625" y="2921000"/>
          <p14:tracePt t="7156" x="8340725" y="2921000"/>
          <p14:tracePt t="7164" x="8437563" y="2940050"/>
          <p14:tracePt t="7172" x="8496300" y="2940050"/>
          <p14:tracePt t="7182" x="8612188" y="2940050"/>
          <p14:tracePt t="7187" x="8747125" y="2940050"/>
          <p14:tracePt t="7196" x="8805863" y="2940050"/>
          <p14:tracePt t="7204" x="8959850" y="2940050"/>
          <p14:tracePt t="7213" x="9037638" y="2940050"/>
          <p14:tracePt t="7222" x="9212263" y="2940050"/>
          <p14:tracePt t="7230" x="9250363" y="2940050"/>
          <p14:tracePt t="7235" x="9366250" y="2901950"/>
          <p14:tracePt t="7245" x="9482138" y="2882900"/>
          <p14:tracePt t="7254" x="9521825" y="2882900"/>
          <p14:tracePt t="7261" x="9540875" y="2882900"/>
          <p14:tracePt t="7405" x="9559925" y="2882900"/>
          <p14:tracePt t="7413" x="9578975" y="2882900"/>
          <p14:tracePt t="7424" x="9599613" y="2882900"/>
          <p14:tracePt t="7431" x="9637713" y="2882900"/>
          <p14:tracePt t="7444" x="9675813" y="2882900"/>
          <p14:tracePt t="7456" x="9715500" y="2882900"/>
          <p14:tracePt t="7461" x="9772650" y="2882900"/>
          <p14:tracePt t="7467" x="9812338" y="2882900"/>
          <p14:tracePt t="7476" x="9869488" y="2882900"/>
          <p14:tracePt t="7484" x="9888538" y="2882900"/>
          <p14:tracePt t="7492" x="9928225" y="2901950"/>
          <p14:tracePt t="7500" x="9966325" y="2901950"/>
          <p14:tracePt t="7508" x="9985375" y="2901950"/>
          <p14:tracePt t="7517" x="10006013" y="2901950"/>
          <p14:tracePt t="7525" x="10025063" y="2901950"/>
          <p14:tracePt t="7532" x="10044113" y="2901950"/>
          <p14:tracePt t="7540" x="10063163" y="2901950"/>
          <p14:tracePt t="7548" x="10082213" y="2901950"/>
          <p14:tracePt t="7556" x="10121900" y="2901950"/>
          <p14:tracePt t="7565" x="10140950" y="2901950"/>
          <p14:tracePt t="7571" x="10160000" y="2901950"/>
          <p14:tracePt t="7581" x="10179050" y="2901950"/>
          <p14:tracePt t="7592" x="10198100" y="2901950"/>
          <p14:tracePt t="7596" x="10218738" y="2901950"/>
          <p14:tracePt t="7606" x="10237788" y="2901950"/>
          <p14:tracePt t="7614" x="10275888" y="2901950"/>
          <p14:tracePt t="7621" x="10294938" y="2901950"/>
          <p14:tracePt t="7628" x="10353675" y="2901950"/>
          <p14:tracePt t="7636" x="10391775" y="2901950"/>
          <p14:tracePt t="7644" x="10450513" y="2901950"/>
          <p14:tracePt t="7653" x="10488613" y="2901950"/>
          <p14:tracePt t="7660" x="10528300" y="2901950"/>
          <p14:tracePt t="7669" x="10585450" y="2901950"/>
          <p14:tracePt t="7677" x="10604500" y="2901950"/>
          <p14:tracePt t="7685" x="10625138" y="2901950"/>
          <p14:tracePt t="7693" x="10644188" y="2901950"/>
          <p14:tracePt t="7700" x="10682288" y="2901950"/>
          <p14:tracePt t="7708" x="10741025" y="2901950"/>
          <p14:tracePt t="7717" x="10760075" y="2901950"/>
          <p14:tracePt t="7724" x="10779125" y="2901950"/>
          <p14:tracePt t="7733" x="10837863" y="2901950"/>
          <p14:tracePt t="7740" x="10856913" y="2901950"/>
          <p14:tracePt t="7748" x="10895013" y="2901950"/>
          <p14:tracePt t="7755" x="10915650" y="2901950"/>
          <p14:tracePt t="7765" x="10934700" y="2901950"/>
          <p14:tracePt t="7829" x="10934700" y="2921000"/>
          <p14:tracePt t="7917" x="10972800" y="2921000"/>
          <p14:tracePt t="7982" x="10991850" y="2921000"/>
          <p14:tracePt t="8213" x="11010900" y="2921000"/>
          <p14:tracePt t="8222" x="11050588" y="2921000"/>
          <p14:tracePt t="8230" x="11069638" y="2921000"/>
          <p14:tracePt t="8239" x="11107738" y="2921000"/>
          <p14:tracePt t="8244" x="11147425" y="2921000"/>
          <p14:tracePt t="8261" x="11225213" y="2921000"/>
          <p14:tracePt t="8268" x="11263313" y="2921000"/>
          <p14:tracePt t="8276" x="11301413" y="2921000"/>
          <p14:tracePt t="8284" x="11322050" y="2921000"/>
          <p14:tracePt t="8293" x="11341100" y="2921000"/>
          <p14:tracePt t="8301" x="11360150" y="2921000"/>
          <p14:tracePt t="8309" x="11379200" y="2921000"/>
          <p14:tracePt t="8325" x="11398250" y="2921000"/>
          <p14:tracePt t="8341" x="11417300" y="2921000"/>
          <p14:tracePt t="8350" x="11456988" y="2921000"/>
          <p14:tracePt t="8368" x="11476038" y="2921000"/>
          <p14:tracePt t="8989" x="11495088" y="2921000"/>
          <p14:tracePt t="9006" x="11514138" y="2921000"/>
          <p14:tracePt t="9030" x="11534775" y="2921000"/>
          <p14:tracePt t="9043" x="11553825" y="2921000"/>
          <p14:tracePt t="9053" x="11572875" y="2921000"/>
          <p14:tracePt t="9077" x="11591925" y="2921000"/>
          <p14:tracePt t="9109" x="11631613" y="2921000"/>
          <p14:tracePt t="9141" x="11650663" y="2921000"/>
          <p14:tracePt t="9494" x="11669713" y="2921000"/>
          <p14:tracePt t="9501" x="11669713" y="2901950"/>
          <p14:tracePt t="9509" x="11688763" y="2901950"/>
          <p14:tracePt t="9519" x="11707813" y="2901950"/>
          <p14:tracePt t="9533" x="11728450" y="2901950"/>
          <p14:tracePt t="9566" x="11747500" y="2901950"/>
          <p14:tracePt t="9591" x="11785600" y="2901950"/>
          <p14:tracePt t="9596" x="11804650" y="2901950"/>
          <p14:tracePt t="9605" x="11823700" y="2901950"/>
          <p14:tracePt t="9615" x="11844338" y="2901950"/>
          <p14:tracePt t="9620" x="11863388" y="2901950"/>
          <p14:tracePt t="9628" x="11882438" y="2901950"/>
          <p14:tracePt t="9636" x="11941175" y="2901950"/>
          <p14:tracePt t="9644" x="11960225" y="2901950"/>
          <p14:tracePt t="9652" x="11998325" y="2901950"/>
          <p14:tracePt t="9661" x="12017375" y="2901950"/>
          <p14:tracePt t="9671" x="12076113" y="2901950"/>
          <p14:tracePt t="9677" x="12153900" y="2901950"/>
          <p14:tracePt t="9684" x="12172950" y="2901950"/>
          <p14:tracePt t="9692" x="12192000" y="2901950"/>
          <p14:tracePt t="9702" x="12211050" y="2901950"/>
          <p14:tracePt t="9708" x="12269788" y="2901950"/>
          <p14:tracePt t="9716" x="12288838" y="2901950"/>
          <p14:tracePt t="9724" x="12307888" y="2901950"/>
          <p14:tracePt t="9751" x="12326938" y="2901950"/>
          <p14:tracePt t="9773" x="12347575" y="2901950"/>
          <p14:tracePt t="9789" x="12385675" y="2901950"/>
          <p14:tracePt t="9806" x="12404725" y="2901950"/>
          <p14:tracePt t="9832" x="12423775" y="2901950"/>
          <p14:tracePt t="9856" x="12444413" y="2901950"/>
          <p14:tracePt t="9894" x="12463463" y="2901950"/>
          <p14:tracePt t="9909" x="12482513" y="2901950"/>
          <p14:tracePt t="9926" x="12501563" y="2901950"/>
          <p14:tracePt t="9941" x="12541250" y="2901950"/>
          <p14:tracePt t="9952" x="12560300" y="2901950"/>
          <p14:tracePt t="9956" x="12579350" y="2901950"/>
          <p14:tracePt t="9976" x="12598400" y="2901950"/>
          <p14:tracePt t="9980" x="12617450" y="2901950"/>
          <p14:tracePt t="9987" x="12636500" y="2901950"/>
          <p14:tracePt t="9996" x="12657138" y="2901950"/>
          <p14:tracePt t="10004" x="12714288" y="2901950"/>
          <p14:tracePt t="10012" x="12733338" y="2901950"/>
          <p14:tracePt t="10020" x="12773025" y="2901950"/>
          <p14:tracePt t="10027" x="12811125" y="2901950"/>
          <p14:tracePt t="10038" x="12869863" y="2901950"/>
          <p14:tracePt t="10044" x="12888913" y="2901950"/>
          <p14:tracePt t="10052" x="12966700" y="2901950"/>
          <p14:tracePt t="10061" x="13082588" y="2901950"/>
          <p14:tracePt t="10070" x="13101638" y="2901950"/>
          <p14:tracePt t="10076" x="13217525" y="2901950"/>
          <p14:tracePt t="10085" x="13257213" y="2901950"/>
          <p14:tracePt t="10092" x="13354050" y="2901950"/>
          <p14:tracePt t="10100" x="13373100" y="2901950"/>
          <p14:tracePt t="10109" x="13450888" y="2901950"/>
          <p14:tracePt t="10117" x="13488988" y="2901950"/>
          <p14:tracePt t="10125" x="13546138" y="2901950"/>
          <p14:tracePt t="10132" x="13566775" y="2901950"/>
          <p14:tracePt t="10141" x="13585825" y="2901950"/>
          <p14:tracePt t="10230" x="13604875" y="2901950"/>
          <p14:tracePt t="10238" x="13623925" y="2921000"/>
          <p14:tracePt t="10246" x="13642975" y="2921000"/>
          <p14:tracePt t="10257" x="13663613" y="2921000"/>
          <p14:tracePt t="10260" x="13701713" y="2921000"/>
          <p14:tracePt t="10269" x="13720763" y="2921000"/>
          <p14:tracePt t="10277" x="13739813" y="2921000"/>
          <p14:tracePt t="10284" x="13760450" y="2921000"/>
          <p14:tracePt t="10292" x="13779500" y="2960688"/>
          <p14:tracePt t="10300" x="13798550" y="2960688"/>
          <p14:tracePt t="10308" x="13817600" y="2960688"/>
          <p14:tracePt t="10317" x="13857288" y="2960688"/>
          <p14:tracePt t="10324" x="13876338" y="2960688"/>
          <p14:tracePt t="10341" x="13895388" y="2960688"/>
          <p14:tracePt t="10350" x="13914438" y="2960688"/>
          <p14:tracePt t="10376" x="13933488" y="2960688"/>
          <p14:tracePt t="10400" x="13952538" y="2979738"/>
          <p14:tracePt t="10709" x="13933488" y="2979738"/>
          <p14:tracePt t="10766" x="13914438" y="2979738"/>
          <p14:tracePt t="10782" x="13895388" y="2979738"/>
          <p14:tracePt t="10796" x="13876338" y="2979738"/>
          <p14:tracePt t="10804" x="13836650" y="2979738"/>
          <p14:tracePt t="10812" x="13817600" y="2979738"/>
          <p14:tracePt t="10822" x="13798550" y="2979738"/>
          <p14:tracePt t="10829" x="13779500" y="2979738"/>
          <p14:tracePt t="10839" x="13760450" y="2979738"/>
          <p14:tracePt t="10848" x="13739813" y="2979738"/>
          <p14:tracePt t="10852" x="13720763" y="2979738"/>
          <p14:tracePt t="10861" x="13642975" y="2979738"/>
          <p14:tracePt t="10870" x="13623925" y="2979738"/>
          <p14:tracePt t="10876" x="13508038" y="2979738"/>
          <p14:tracePt t="10885" x="13392150" y="2979738"/>
          <p14:tracePt t="10892" x="13314363" y="2979738"/>
          <p14:tracePt t="10901" x="13160375" y="2979738"/>
          <p14:tracePt t="10909" x="13101638" y="2979738"/>
          <p14:tracePt t="10919" x="12947650" y="3017838"/>
          <p14:tracePt t="10924" x="12907963" y="3017838"/>
          <p14:tracePt t="10933" x="12792075" y="3017838"/>
          <p14:tracePt t="10940" x="12753975" y="3017838"/>
          <p14:tracePt t="10948" x="12733338" y="3036888"/>
          <p14:tracePt t="10957" x="12695238" y="3036888"/>
          <p14:tracePt t="10964" x="12676188" y="3036888"/>
          <p14:tracePt t="10972" x="12657138" y="3036888"/>
          <p14:tracePt t="10980" x="12636500" y="3036888"/>
          <p14:tracePt t="10989" x="12598400" y="3036888"/>
          <p14:tracePt t="10997" x="12579350" y="3036888"/>
          <p14:tracePt t="11006" x="12541250" y="3036888"/>
          <p14:tracePt t="11012" x="12463463" y="3036888"/>
          <p14:tracePt t="11025" x="12404725" y="3036888"/>
          <p14:tracePt t="11030" x="12250738" y="3036888"/>
          <p14:tracePt t="11039" x="12192000" y="3036888"/>
          <p14:tracePt t="11045" x="11998325" y="3036888"/>
          <p14:tracePt t="11054" x="11882438" y="3057525"/>
          <p14:tracePt t="11060" x="11631613" y="3057525"/>
          <p14:tracePt t="11067" x="11514138" y="3057525"/>
          <p14:tracePt t="11076" x="11225213" y="3095625"/>
          <p14:tracePt t="11084" x="10953750" y="3133725"/>
          <p14:tracePt t="11094" x="10837863" y="3173413"/>
          <p14:tracePt t="11100" x="10566400" y="3211513"/>
          <p14:tracePt t="11108" x="10412413" y="3211513"/>
          <p14:tracePt t="11116" x="10102850" y="3249613"/>
          <p14:tracePt t="11124" x="10025063" y="3249613"/>
          <p14:tracePt t="11133" x="9734550" y="3249613"/>
          <p14:tracePt t="11140" x="9618663" y="3249613"/>
          <p14:tracePt t="11148" x="9347200" y="3249613"/>
          <p14:tracePt t="11157" x="9134475" y="3249613"/>
          <p14:tracePt t="11164" x="9018588" y="3249613"/>
          <p14:tracePt t="11173" x="8824913" y="3249613"/>
          <p14:tracePt t="11183" x="8766175" y="3249613"/>
          <p14:tracePt t="11188" x="8572500" y="3249613"/>
          <p14:tracePt t="11196" x="8496300" y="3249613"/>
          <p14:tracePt t="11205" x="8340725" y="3249613"/>
          <p14:tracePt t="11212" x="8186738" y="3249613"/>
          <p14:tracePt t="11221" x="8089900" y="3249613"/>
          <p14:tracePt t="11228" x="7934325" y="3249613"/>
          <p14:tracePt t="11237" x="7856538" y="3249613"/>
          <p14:tracePt t="11246" x="7662863" y="3249613"/>
          <p14:tracePt t="11252" x="7586663" y="3249613"/>
          <p14:tracePt t="11261" x="7334250" y="3249613"/>
          <p14:tracePt t="11272" x="7256463" y="3249613"/>
          <p14:tracePt t="11276" x="7064375" y="3249613"/>
          <p14:tracePt t="11285" x="6811963" y="3249613"/>
          <p14:tracePt t="11292" x="6715125" y="3249613"/>
          <p14:tracePt t="11301" x="6521450" y="3249613"/>
          <p14:tracePt t="11309" x="6443663" y="3249613"/>
          <p14:tracePt t="11317" x="6211888" y="3249613"/>
          <p14:tracePt t="11324" x="6154738" y="3249613"/>
          <p14:tracePt t="11333" x="5961063" y="3249613"/>
          <p14:tracePt t="11339" x="5805488" y="3249613"/>
          <p14:tracePt t="11349" x="5708650" y="3249613"/>
          <p14:tracePt t="11356" x="5554663" y="3249613"/>
          <p14:tracePt t="11365" x="5476875" y="3249613"/>
          <p14:tracePt t="11373" x="5321300" y="3270250"/>
          <p14:tracePt t="11381" x="5245100" y="3270250"/>
          <p14:tracePt t="11388" x="5070475" y="3308350"/>
          <p14:tracePt t="11397" x="4992688" y="3327400"/>
          <p14:tracePt t="11408" x="4799013" y="3367088"/>
          <p14:tracePt t="11412" x="4625975" y="3405188"/>
          <p14:tracePt t="11423" x="4548188" y="3405188"/>
          <p14:tracePt t="11428" x="4373563" y="3424238"/>
          <p14:tracePt t="11436" x="4335463" y="3424238"/>
          <p14:tracePt t="11445" x="4219575" y="3462338"/>
          <p14:tracePt t="11455" x="4160838" y="3462338"/>
          <p14:tracePt t="11461" x="4044950" y="3482975"/>
          <p14:tracePt t="11469" x="4005263" y="3482975"/>
          <p14:tracePt t="11476" x="3870325" y="3521075"/>
          <p14:tracePt t="11485" x="3716338" y="3521075"/>
          <p14:tracePt t="11493" x="3657600" y="3540125"/>
          <p14:tracePt t="11501" x="3541713" y="3540125"/>
          <p14:tracePt t="11508" x="3503613" y="3579813"/>
          <p14:tracePt t="11516" x="3348038" y="3579813"/>
          <p14:tracePt t="11524" x="3289300" y="3579813"/>
          <p14:tracePt t="11532" x="3173413" y="3598863"/>
          <p14:tracePt t="11541" x="3019425" y="3598863"/>
          <p14:tracePt t="11548" x="2960688" y="3636963"/>
          <p14:tracePt t="11556" x="2844800" y="3656013"/>
          <p14:tracePt t="11564" x="2767013" y="3656013"/>
          <p14:tracePt t="11572" x="2651125" y="3695700"/>
          <p14:tracePt t="11580" x="2554288" y="3695700"/>
          <p14:tracePt t="11588" x="2476500" y="3714750"/>
          <p14:tracePt t="11596" x="2360613" y="3714750"/>
          <p14:tracePt t="11607" x="2303463" y="3714750"/>
          <p14:tracePt t="11612" x="2225675" y="3752850"/>
          <p14:tracePt t="11621" x="2166938" y="3752850"/>
          <p14:tracePt t="11631" x="2090738" y="3752850"/>
          <p14:tracePt t="11636" x="2070100" y="3752850"/>
          <p14:tracePt t="11645" x="1973263" y="3752850"/>
          <p14:tracePt t="11653" x="1916113" y="3752850"/>
          <p14:tracePt t="11660" x="1800225" y="3752850"/>
          <p14:tracePt t="11670" x="1760538" y="3752850"/>
          <p14:tracePt t="11676" x="1703388" y="3752850"/>
          <p14:tracePt t="11685" x="1625600" y="3752850"/>
          <p14:tracePt t="11693" x="1566863" y="3752850"/>
          <p14:tracePt t="11700" x="1490663" y="3752850"/>
          <p14:tracePt t="11708" x="1431925" y="3752850"/>
          <p14:tracePt t="11719" x="1354138" y="3752850"/>
          <p14:tracePt t="11724" x="1316038" y="3752850"/>
          <p14:tracePt t="11732" x="1257300" y="3733800"/>
          <p14:tracePt t="11740" x="1141413" y="3733800"/>
          <p14:tracePt t="11748" x="1122363" y="3733800"/>
          <p14:tracePt t="11756" x="1063625" y="3714750"/>
          <p14:tracePt t="11765" x="1025525" y="3714750"/>
          <p14:tracePt t="11774" x="987425" y="3714750"/>
          <p14:tracePt t="11781" x="968375" y="3695700"/>
          <p14:tracePt t="11790" x="947738" y="3695700"/>
          <p14:tracePt t="11796" x="928688" y="3695700"/>
          <p14:tracePt t="11806" x="909638" y="3695700"/>
          <p14:tracePt t="11812" x="909638" y="3675063"/>
          <p14:tracePt t="11821" x="890588" y="3675063"/>
          <p14:tracePt t="11839" x="871538" y="3656013"/>
          <p14:tracePt t="11844" x="850900" y="3656013"/>
          <p14:tracePt t="11852" x="812800" y="3656013"/>
          <p14:tracePt t="11863" x="793750" y="3617913"/>
          <p14:tracePt t="11868" x="774700" y="3617913"/>
          <p14:tracePt t="11876" x="754063" y="3617913"/>
          <p14:tracePt t="11884" x="735013" y="3598863"/>
          <p14:tracePt t="11892" x="715963" y="3598863"/>
          <p14:tracePt t="11901" x="696913" y="3579813"/>
          <p14:tracePt t="11927" x="619125" y="3579813"/>
          <p14:tracePt t="11932" x="619125" y="3559175"/>
          <p14:tracePt t="11940" x="600075" y="3559175"/>
          <p14:tracePt t="11950" x="581025" y="3559175"/>
          <p14:tracePt t="11966" x="561975" y="3559175"/>
          <p14:tracePt t="12094" x="581025" y="3559175"/>
          <p14:tracePt t="12103" x="600075" y="3559175"/>
          <p14:tracePt t="12110" x="619125" y="3559175"/>
          <p14:tracePt t="12119" x="638175" y="3559175"/>
          <p14:tracePt t="12124" x="715963" y="3559175"/>
          <p14:tracePt t="12133" x="774700" y="3559175"/>
          <p14:tracePt t="12141" x="890588" y="3559175"/>
          <p14:tracePt t="12148" x="947738" y="3559175"/>
          <p14:tracePt t="12156" x="1025525" y="3559175"/>
          <p14:tracePt t="12164" x="1063625" y="3559175"/>
          <p14:tracePt t="12173" x="1160463" y="3559175"/>
          <p14:tracePt t="12181" x="1238250" y="3559175"/>
          <p14:tracePt t="12188" x="1257300" y="3559175"/>
          <p14:tracePt t="12196" x="1354138" y="3559175"/>
          <p14:tracePt t="12207" x="1374775" y="3559175"/>
          <p14:tracePt t="12211" x="1450975" y="3559175"/>
          <p14:tracePt t="12221" x="1470025" y="3559175"/>
          <p14:tracePt t="12231" x="1547813" y="3559175"/>
          <p14:tracePt t="12236" x="1566863" y="3559175"/>
          <p14:tracePt t="12244" x="1684338" y="3559175"/>
          <p14:tracePt t="12252" x="1760538" y="3559175"/>
          <p14:tracePt t="12261" x="1781175" y="3559175"/>
          <p14:tracePt t="12272" x="1876425" y="3559175"/>
          <p14:tracePt t="12276" x="1897063" y="3559175"/>
          <p14:tracePt t="12284" x="1973263" y="3559175"/>
          <p14:tracePt t="12294" x="2032000" y="3559175"/>
          <p14:tracePt t="12300" x="2070100" y="3559175"/>
          <p14:tracePt t="12308" x="2109788" y="3559175"/>
          <p14:tracePt t="12317" x="2128838" y="3559175"/>
          <p14:tracePt t="12398" x="2147888" y="3559175"/>
          <p14:tracePt t="12406" x="2166938" y="3559175"/>
          <p14:tracePt t="12414" x="2187575" y="3559175"/>
          <p14:tracePt t="12423" x="2206625" y="3559175"/>
          <p14:tracePt t="12428" x="2225675" y="3559175"/>
          <p14:tracePt t="12437" x="2263775" y="3559175"/>
          <p14:tracePt t="12447" x="2282825" y="3559175"/>
          <p14:tracePt t="12452" x="2360613" y="3598863"/>
          <p14:tracePt t="12460" x="2379663" y="3598863"/>
          <p14:tracePt t="12467" x="2419350" y="3598863"/>
          <p14:tracePt t="12476" x="2438400" y="3598863"/>
          <p14:tracePt t="12485" x="2516188" y="3598863"/>
          <p14:tracePt t="12492" x="2535238" y="3598863"/>
          <p14:tracePt t="12501" x="2554288" y="3598863"/>
          <p14:tracePt t="12510" x="2593975" y="3598863"/>
          <p14:tracePt t="12516" x="2613025" y="3598863"/>
          <p14:tracePt t="12534" x="2632075" y="3598863"/>
          <p14:tracePt t="12646" x="2651125" y="3598863"/>
          <p14:tracePt t="12661" x="2670175" y="3598863"/>
          <p14:tracePt t="12671" x="2670175" y="3617913"/>
          <p14:tracePt t="12676" x="2690813" y="3617913"/>
          <p14:tracePt t="12684" x="2709863" y="3617913"/>
          <p14:tracePt t="12709" x="2747963" y="3617913"/>
          <p14:tracePt t="12734" x="2767013" y="3617913"/>
          <p14:tracePt t="12740" x="2786063" y="3617913"/>
          <p14:tracePt t="12757" x="2806700" y="3617913"/>
          <p14:tracePt t="12773" x="2825750" y="3617913"/>
          <p14:tracePt t="12780" x="2844800" y="3617913"/>
          <p14:tracePt t="12806" x="2863850" y="3617913"/>
          <p14:tracePt t="12814" x="2863850" y="3636963"/>
          <p14:tracePt t="12823" x="2882900" y="3636963"/>
          <p14:tracePt t="12830" x="2922588" y="3636963"/>
          <p14:tracePt t="12836" x="2941638" y="3636963"/>
          <p14:tracePt t="12844" x="2960688" y="3636963"/>
          <p14:tracePt t="12854" x="2979738" y="3636963"/>
          <p14:tracePt t="12859" x="3000375" y="3656013"/>
          <p14:tracePt t="12877" x="3019425" y="3656013"/>
          <p14:tracePt t="12884" x="3038475" y="3656013"/>
          <p14:tracePt t="12892" x="3076575" y="3656013"/>
          <p14:tracePt t="12900" x="3097213" y="3656013"/>
          <p14:tracePt t="12908" x="3116263" y="3656013"/>
          <p14:tracePt t="12916" x="3135313" y="3656013"/>
          <p14:tracePt t="12924" x="3154363" y="3656013"/>
          <p14:tracePt t="12982" x="3173413" y="3656013"/>
          <p14:tracePt t="12998" x="3192463" y="3656013"/>
          <p14:tracePt t="13006" x="3232150" y="3656013"/>
          <p14:tracePt t="13012" x="3251200" y="3656013"/>
          <p14:tracePt t="13021" x="3270250" y="3656013"/>
          <p14:tracePt t="13030" x="3289300" y="3656013"/>
          <p14:tracePt t="13038" x="3328988" y="3656013"/>
          <p14:tracePt t="13045" x="3367088" y="3656013"/>
          <p14:tracePt t="13053" x="3406775" y="3656013"/>
          <p14:tracePt t="13060" x="3425825" y="3656013"/>
          <p14:tracePt t="13068" x="3463925" y="3656013"/>
          <p14:tracePt t="13076" x="3560763" y="3656013"/>
          <p14:tracePt t="13085" x="3579813" y="3656013"/>
          <p14:tracePt t="13093" x="3657600" y="3656013"/>
          <p14:tracePt t="13103" x="3676650" y="3656013"/>
          <p14:tracePt t="13108" x="3773488" y="3656013"/>
          <p14:tracePt t="13117" x="3832225" y="3656013"/>
          <p14:tracePt t="13125" x="3948113" y="3656013"/>
          <p14:tracePt t="13132" x="3967163" y="3656013"/>
          <p14:tracePt t="13140" x="4044950" y="3656013"/>
          <p14:tracePt t="13148" x="4160838" y="3656013"/>
          <p14:tracePt t="13156" x="4179888" y="3656013"/>
          <p14:tracePt t="13166" x="4219575" y="3656013"/>
          <p14:tracePt t="13173" x="4276725" y="3656013"/>
          <p14:tracePt t="13180" x="4316413" y="3656013"/>
          <p14:tracePt t="13188" x="4335463" y="3656013"/>
          <p14:tracePt t="13196" x="4411663" y="3656013"/>
          <p14:tracePt t="13207" x="4470400" y="3656013"/>
          <p14:tracePt t="13214" x="4508500" y="3656013"/>
          <p14:tracePt t="13223" x="4567238" y="3656013"/>
          <p14:tracePt t="13228" x="4586288" y="3656013"/>
          <p14:tracePt t="13238" x="4645025" y="3656013"/>
          <p14:tracePt t="13245" x="4664075" y="3656013"/>
          <p14:tracePt t="13252" x="4683125" y="3656013"/>
          <p14:tracePt t="13261" x="4702175" y="3656013"/>
          <p14:tracePt t="13271" x="4722813" y="3656013"/>
          <p14:tracePt t="13276" x="4760913" y="3656013"/>
          <p14:tracePt t="13284" x="4799013" y="3656013"/>
          <p14:tracePt t="13293" x="4818063" y="3656013"/>
          <p14:tracePt t="13301" x="4838700" y="3656013"/>
          <p14:tracePt t="13309" x="4857750" y="3656013"/>
          <p14:tracePt t="13316" x="4876800" y="3656013"/>
          <p14:tracePt t="13324" x="4935538" y="3656013"/>
          <p14:tracePt t="13333" x="4973638" y="3656013"/>
          <p14:tracePt t="13342" x="4992688" y="3656013"/>
          <p14:tracePt t="13348" x="5051425" y="3656013"/>
          <p14:tracePt t="13356" x="5089525" y="3656013"/>
          <p14:tracePt t="13366" x="5108575" y="3656013"/>
          <p14:tracePt t="13371" x="5148263" y="3656013"/>
          <p14:tracePt t="13380" x="5167313" y="3656013"/>
          <p14:tracePt t="13388" x="5186363" y="3656013"/>
          <p14:tracePt t="13396" x="5205413" y="3656013"/>
          <p14:tracePt t="13405" x="5224463" y="3656013"/>
          <p14:tracePt t="13412" x="5245100" y="3656013"/>
          <p14:tracePt t="13421" x="5302250" y="3656013"/>
          <p14:tracePt t="13429" x="5321300" y="3656013"/>
          <p14:tracePt t="13439" x="5360988" y="3656013"/>
          <p14:tracePt t="13444" x="5380038" y="3656013"/>
          <p14:tracePt t="13452" x="5457825" y="3656013"/>
          <p14:tracePt t="13460" x="5514975" y="3656013"/>
          <p14:tracePt t="13469" x="5535613" y="3656013"/>
          <p14:tracePt t="13476" x="5573713" y="3656013"/>
          <p14:tracePt t="13484" x="5592763" y="3656013"/>
          <p14:tracePt t="13501" x="5630863" y="3656013"/>
          <p14:tracePt t="13541" x="5651500" y="3656013"/>
          <p14:tracePt t="13549" x="5670550" y="3656013"/>
          <p14:tracePt t="13557" x="5689600" y="3656013"/>
          <p14:tracePt t="13565" x="5727700" y="3656013"/>
          <p14:tracePt t="13572" x="5767388" y="3656013"/>
          <p14:tracePt t="13581" x="5786438" y="3656013"/>
          <p14:tracePt t="13588" x="5805488" y="3656013"/>
          <p14:tracePt t="13596" x="5824538" y="3656013"/>
          <p14:tracePt t="13608" x="5845175" y="3656013"/>
          <p14:tracePt t="13614" x="5864225" y="3656013"/>
          <p14:tracePt t="13620" x="5883275" y="3656013"/>
          <p14:tracePt t="13629" x="5921375" y="3656013"/>
          <p14:tracePt t="13639" x="5942013" y="3656013"/>
          <p14:tracePt t="13644" x="5961063" y="3656013"/>
          <p14:tracePt t="13652" x="5980113" y="3656013"/>
          <p14:tracePt t="13660" x="5999163" y="3656013"/>
          <p14:tracePt t="13668" x="6018213" y="3656013"/>
          <p14:tracePt t="13677" x="6037263" y="3656013"/>
          <p14:tracePt t="13684" x="6057900" y="3656013"/>
          <p14:tracePt t="13705" x="6096000" y="3656013"/>
          <p14:tracePt t="13707" x="6115050" y="3656013"/>
          <p14:tracePt t="13716" x="6134100" y="3656013"/>
          <p14:tracePt t="13727" x="6154738" y="3656013"/>
          <p14:tracePt t="13732" x="6173788" y="3656013"/>
          <p14:tracePt t="13740" x="6192838" y="3656013"/>
          <p14:tracePt t="13750" x="6211888" y="3656013"/>
          <p14:tracePt t="13755" x="6251575" y="3656013"/>
          <p14:tracePt t="13764" x="6289675" y="3656013"/>
          <p14:tracePt t="13771" x="6308725" y="3656013"/>
          <p14:tracePt t="13782" x="6327775" y="3656013"/>
          <p14:tracePt t="13791" x="6348413" y="3656013"/>
          <p14:tracePt t="13796" x="6386513" y="3656013"/>
          <p14:tracePt t="13806" x="6405563" y="3656013"/>
          <p14:tracePt t="13814" x="6424613" y="3656013"/>
          <p14:tracePt t="13820" x="6443663" y="3656013"/>
          <p14:tracePt t="13829" x="6464300" y="3656013"/>
          <p14:tracePt t="13840" x="6521450" y="3656013"/>
          <p14:tracePt t="13844" x="6561138" y="3656013"/>
          <p14:tracePt t="13852" x="6618288" y="3656013"/>
          <p14:tracePt t="13863" x="6657975" y="3656013"/>
          <p14:tracePt t="13867" x="6677025" y="3656013"/>
          <p14:tracePt t="13876" x="6734175" y="3656013"/>
          <p14:tracePt t="13887" x="6754813" y="3656013"/>
          <p14:tracePt t="13892" x="6831013" y="3656013"/>
          <p14:tracePt t="13901" x="6870700" y="3656013"/>
          <p14:tracePt t="13908" x="6889750" y="3656013"/>
          <p14:tracePt t="13916" x="6927850" y="3656013"/>
          <p14:tracePt t="13924" x="6946900" y="3656013"/>
          <p14:tracePt t="13932" x="6986588" y="3656013"/>
          <p14:tracePt t="13941" x="7005638" y="3656013"/>
          <p14:tracePt t="13949" x="7064375" y="3656013"/>
          <p14:tracePt t="13958" x="7083425" y="3656013"/>
          <p14:tracePt t="13965" x="7161213" y="3656013"/>
          <p14:tracePt t="13973" x="7199313" y="3656013"/>
          <p14:tracePt t="13980" x="7218363" y="3656013"/>
          <p14:tracePt t="13988" x="7277100" y="3656013"/>
          <p14:tracePt t="13996" x="7296150" y="3656013"/>
          <p14:tracePt t="14005" x="7334250" y="3656013"/>
          <p14:tracePt t="14012" x="7353300" y="3656013"/>
          <p14:tracePt t="14023" x="7392988" y="3656013"/>
          <p14:tracePt t="14028" x="7412038" y="3656013"/>
          <p14:tracePt t="14037" x="7431088" y="3656013"/>
          <p14:tracePt t="14058" x="7450138" y="3656013"/>
          <p14:tracePt t="14061" x="7470775" y="3656013"/>
          <p14:tracePt t="14086" x="7489825" y="3656013"/>
          <p14:tracePt t="14102" x="7508875" y="3656013"/>
          <p14:tracePt t="14118" x="7546975" y="3656013"/>
          <p14:tracePt t="14133" x="7567613" y="3656013"/>
          <p14:tracePt t="14148" x="7586663" y="3656013"/>
          <p14:tracePt t="14157" x="7605713" y="3656013"/>
          <p14:tracePt t="14164" x="7624763" y="3656013"/>
          <p14:tracePt t="14172" x="7683500" y="3656013"/>
          <p14:tracePt t="14180" x="7702550" y="3656013"/>
          <p14:tracePt t="14189" x="7740650" y="3656013"/>
          <p14:tracePt t="14196" x="7799388" y="3656013"/>
          <p14:tracePt t="14206" x="7837488" y="3656013"/>
          <p14:tracePt t="14212" x="7856538" y="3656013"/>
          <p14:tracePt t="14222" x="7934325" y="3656013"/>
          <p14:tracePt t="14229" x="8012113" y="3656013"/>
          <p14:tracePt t="14237" x="8050213" y="3656013"/>
          <p14:tracePt t="14244" x="8089900" y="3636963"/>
          <p14:tracePt t="14255" x="8147050" y="3636963"/>
          <p14:tracePt t="14260" x="8186738" y="3636963"/>
          <p14:tracePt t="14268" x="8205788" y="3636963"/>
          <p14:tracePt t="14276" x="8262938" y="3636963"/>
          <p14:tracePt t="14285" x="8340725" y="3636963"/>
          <p14:tracePt t="14293" x="8359775" y="3636963"/>
          <p14:tracePt t="14301" x="8418513" y="3636963"/>
          <p14:tracePt t="14309" x="8437563" y="3636963"/>
          <p14:tracePt t="14317" x="8515350" y="3636963"/>
          <p14:tracePt t="14324" x="8534400" y="3636963"/>
          <p14:tracePt t="14333" x="8572500" y="3636963"/>
          <p14:tracePt t="14341" x="8593138" y="3636963"/>
          <p14:tracePt t="14349" x="8650288" y="3636963"/>
          <p14:tracePt t="14356" x="8689975" y="3636963"/>
          <p14:tracePt t="14364" x="8709025" y="3636963"/>
          <p14:tracePt t="14372" x="8747125" y="3636963"/>
          <p14:tracePt t="14381" x="8766175" y="3636963"/>
          <p14:tracePt t="14388" x="8805863" y="3636963"/>
          <p14:tracePt t="14397" x="8824913" y="3636963"/>
          <p14:tracePt t="14405" x="8843963" y="3636963"/>
          <p14:tracePt t="14412" x="8883650" y="3636963"/>
          <p14:tracePt t="14421" x="8902700" y="3636963"/>
          <p14:tracePt t="14813" x="8921750" y="3636963"/>
          <p14:tracePt t="14829" x="8940800" y="3636963"/>
          <p14:tracePt t="14839" x="8959850" y="3636963"/>
          <p14:tracePt t="14853" x="8978900" y="3636963"/>
          <p14:tracePt t="14863" x="8999538" y="3636963"/>
          <p14:tracePt t="14868" x="9018588" y="3636963"/>
          <p14:tracePt t="14876" x="9056688" y="3636963"/>
          <p14:tracePt t="14891" x="9075738" y="3636963"/>
          <p14:tracePt t="14909" x="9096375" y="3636963"/>
          <p14:tracePt t="14918" x="9115425" y="3636963"/>
          <p14:tracePt t="14941" x="9134475" y="3636963"/>
          <p14:tracePt t="14950" x="9153525" y="3636963"/>
          <p14:tracePt t="14957" x="9172575" y="3636963"/>
          <p14:tracePt t="14964" x="9212263" y="3636963"/>
          <p14:tracePt t="14982" x="9250363" y="3636963"/>
          <p14:tracePt t="14992" x="9269413" y="3636963"/>
          <p14:tracePt t="14996" x="9290050" y="3636963"/>
          <p14:tracePt t="15006" x="9309100" y="3636963"/>
          <p14:tracePt t="15013" x="9366250" y="3598863"/>
          <p14:tracePt t="15021" x="9385300" y="3598863"/>
          <p14:tracePt t="15028" x="9405938" y="3598863"/>
          <p14:tracePt t="15038" x="9424988" y="3598863"/>
          <p14:tracePt t="15044" x="9444038" y="3598863"/>
          <p14:tracePt t="15053" x="9482138" y="3598863"/>
          <p14:tracePt t="15069" x="9502775" y="3598863"/>
          <p14:tracePt t="15389" x="9521825" y="3598863"/>
          <p14:tracePt t="15397" x="9540875" y="3598863"/>
          <p14:tracePt t="15406" x="9559925" y="3617913"/>
          <p14:tracePt t="15411" x="9618663" y="3617913"/>
          <p14:tracePt t="15424" x="9656763" y="3617913"/>
          <p14:tracePt t="15429" x="9753600" y="3636963"/>
          <p14:tracePt t="15436" x="9869488" y="3636963"/>
          <p14:tracePt t="15444" x="9888538" y="3636963"/>
          <p14:tracePt t="15454" x="9985375" y="3636963"/>
          <p14:tracePt t="15460" x="10025063" y="3636963"/>
          <p14:tracePt t="15469" x="10121900" y="3675063"/>
          <p14:tracePt t="15476" x="10160000" y="3675063"/>
          <p14:tracePt t="15484" x="10256838" y="3675063"/>
          <p14:tracePt t="15492" x="10294938" y="3675063"/>
          <p14:tracePt t="15500" x="10391775" y="3675063"/>
          <p14:tracePt t="15508" x="10469563" y="3675063"/>
          <p14:tracePt t="15517" x="10509250" y="3675063"/>
          <p14:tracePt t="15525" x="10604500" y="3675063"/>
          <p14:tracePt t="15532" x="10625138" y="3675063"/>
          <p14:tracePt t="15540" x="10663238" y="3675063"/>
          <p14:tracePt t="15547" x="10682288" y="3675063"/>
          <p14:tracePt t="15557" x="10741025" y="3675063"/>
          <p14:tracePt t="15567" x="10779125" y="3675063"/>
          <p14:tracePt t="15572" x="10798175" y="3675063"/>
          <p14:tracePt t="15580" x="10837863" y="3675063"/>
          <p14:tracePt t="15589" x="10856913" y="3675063"/>
          <p14:tracePt t="15596" x="10875963" y="3675063"/>
          <p14:tracePt t="15608" x="10895013" y="3675063"/>
          <p14:tracePt t="15611" x="10934700" y="3675063"/>
          <p14:tracePt t="15622" x="10972800" y="3675063"/>
          <p14:tracePt t="15633" x="10991850" y="3675063"/>
          <p14:tracePt t="15636" x="11031538" y="3675063"/>
          <p14:tracePt t="15644" x="11050588" y="3675063"/>
          <p14:tracePt t="15654" x="11069638" y="3675063"/>
          <p14:tracePt t="15668" x="11107738" y="3675063"/>
          <p14:tracePt t="15693" x="11128375" y="3675063"/>
          <p14:tracePt t="15701" x="11147425" y="3675063"/>
          <p14:tracePt t="15709" x="11166475" y="3675063"/>
          <p14:tracePt t="15717" x="11204575" y="3675063"/>
          <p14:tracePt t="15725" x="11263313" y="3675063"/>
          <p14:tracePt t="15733" x="11282363" y="3675063"/>
          <p14:tracePt t="15743" x="11322050" y="3675063"/>
          <p14:tracePt t="15748" x="11379200" y="3675063"/>
          <p14:tracePt t="15756" x="11456988" y="3675063"/>
          <p14:tracePt t="15764" x="11553825" y="3675063"/>
          <p14:tracePt t="15772" x="11591925" y="3675063"/>
          <p14:tracePt t="15780" x="11650663" y="3675063"/>
          <p14:tracePt t="15788" x="11688763" y="3675063"/>
          <p14:tracePt t="15797" x="11785600" y="3675063"/>
          <p14:tracePt t="15807" x="11804650" y="3675063"/>
          <p14:tracePt t="15811" x="11844338" y="3675063"/>
          <p14:tracePt t="15821" x="11863388" y="3675063"/>
          <p14:tracePt t="15831" x="11882438" y="3675063"/>
          <p14:tracePt t="15836" x="11901488" y="3675063"/>
          <p14:tracePt t="15845" x="11941175" y="3675063"/>
          <p14:tracePt t="15860" x="11960225" y="3675063"/>
          <p14:tracePt t="15877" x="11979275" y="3675063"/>
          <p14:tracePt t="15902" x="11998325" y="3675063"/>
          <p14:tracePt t="15918" x="12017375" y="3675063"/>
          <p14:tracePt t="15926" x="12038013" y="3675063"/>
          <p14:tracePt t="15932" x="12057063" y="3675063"/>
          <p14:tracePt t="15940" x="12095163" y="3675063"/>
          <p14:tracePt t="15949" x="12114213" y="3675063"/>
          <p14:tracePt t="15956" x="12134850" y="3675063"/>
          <p14:tracePt t="15964" x="12153900" y="3675063"/>
          <p14:tracePt t="15971" x="12172950" y="3675063"/>
          <p14:tracePt t="15980" x="12250738" y="3675063"/>
          <p14:tracePt t="15988" x="12307888" y="3675063"/>
          <p14:tracePt t="15996" x="12385675" y="3656013"/>
          <p14:tracePt t="16006" x="12463463" y="3656013"/>
          <p14:tracePt t="16013" x="12482513" y="3656013"/>
          <p14:tracePt t="16022" x="12541250" y="3636963"/>
          <p14:tracePt t="16029" x="12560300" y="3636963"/>
          <p14:tracePt t="16038" x="12598400" y="3636963"/>
          <p14:tracePt t="16059" x="12657138" y="3636963"/>
          <p14:tracePt t="16060" x="12676188" y="3636963"/>
          <p14:tracePt t="16069" x="12714288" y="3636963"/>
          <p14:tracePt t="16077" x="12733338" y="3636963"/>
          <p14:tracePt t="16085" x="12773025" y="3636963"/>
          <p14:tracePt t="16093" x="12792075" y="3636963"/>
          <p14:tracePt t="16105" x="12811125" y="3636963"/>
          <p14:tracePt t="16108" x="12850813" y="3636963"/>
          <p14:tracePt t="16116" x="12869863" y="3636963"/>
          <p14:tracePt t="16124" x="12927013" y="3636963"/>
          <p14:tracePt t="16132" x="13004800" y="3636963"/>
          <p14:tracePt t="16141" x="13063538" y="3636963"/>
          <p14:tracePt t="16149" x="13101638" y="3636963"/>
          <p14:tracePt t="16157" x="13160375" y="3636963"/>
          <p14:tracePt t="16164" x="13236575" y="3636963"/>
          <p14:tracePt t="16172" x="13257213" y="3636963"/>
          <p14:tracePt t="16180" x="13276263" y="3636963"/>
          <p14:tracePt t="16189" x="13295313" y="3636963"/>
          <p14:tracePt t="16196" x="13333413" y="3636963"/>
          <p14:tracePt t="16405" x="13354050" y="3636963"/>
          <p14:tracePt t="16433" x="13373100" y="3636963"/>
          <p14:tracePt t="16444" x="13392150" y="3636963"/>
          <p14:tracePt t="16453" x="13411200" y="3636963"/>
          <p14:tracePt t="16460" x="13430250" y="3636963"/>
          <p14:tracePt t="16468" x="13450888" y="3636963"/>
          <p14:tracePt t="16476" x="13508038" y="3636963"/>
          <p14:tracePt t="16484" x="13527088" y="3636963"/>
          <p14:tracePt t="16492" x="13604875" y="3617913"/>
          <p14:tracePt t="16501" x="13642975" y="3617913"/>
          <p14:tracePt t="16509" x="13739813" y="3617913"/>
          <p14:tracePt t="16519" x="13817600" y="3579813"/>
          <p14:tracePt t="16523" x="13836650" y="3579813"/>
          <p14:tracePt t="16532" x="13914438" y="3579813"/>
          <p14:tracePt t="16540" x="13933488" y="3579813"/>
          <p14:tracePt t="16548" x="14011275" y="3579813"/>
          <p14:tracePt t="16557" x="14030325" y="3579813"/>
          <p14:tracePt t="16564" x="14089063" y="3579813"/>
          <p14:tracePt t="16573" x="14108113" y="3579813"/>
          <p14:tracePt t="16581" x="14146213" y="3579813"/>
          <p14:tracePt t="16588" x="14166850" y="3579813"/>
          <p14:tracePt t="16597" x="14185900" y="3579813"/>
          <p14:tracePt t="16607" x="14224000" y="3579813"/>
          <p14:tracePt t="16615" x="14243050" y="3579813"/>
          <p14:tracePt t="16619" x="14263688" y="3579813"/>
          <p14:tracePt t="16629" x="14282738" y="3579813"/>
          <p14:tracePt t="16638" x="14301788" y="3579813"/>
          <p14:tracePt t="16662" x="14320838" y="3579813"/>
          <p14:tracePt t="16701" x="14339888" y="3579813"/>
          <p14:tracePt t="16732" x="14358938" y="3579813"/>
          <p14:tracePt t="16740" x="14398625" y="3579813"/>
          <p14:tracePt t="16756" x="14417675" y="3579813"/>
          <p14:tracePt t="16764" x="14436725" y="3579813"/>
          <p14:tracePt t="16773" x="14455775" y="3579813"/>
          <p14:tracePt t="16780" x="14476413" y="3579813"/>
          <p14:tracePt t="16790" x="14495463" y="3579813"/>
          <p14:tracePt t="16795" x="14514513" y="3579813"/>
          <p14:tracePt t="16805" x="14552613" y="3579813"/>
          <p14:tracePt t="16813" x="14573250" y="3579813"/>
          <p14:tracePt t="16821" x="14611350" y="3579813"/>
          <p14:tracePt t="16829" x="14630400" y="3559175"/>
          <p14:tracePt t="16839" x="14649450" y="3559175"/>
          <p14:tracePt t="16844" x="14708188" y="3559175"/>
          <p14:tracePt t="16852" x="14727238" y="3559175"/>
          <p14:tracePt t="16861" x="14765338" y="3559175"/>
          <p14:tracePt t="16868" x="14805025" y="3559175"/>
          <p14:tracePt t="16876" x="14824075" y="3559175"/>
          <p14:tracePt t="16884" x="14843125" y="3559175"/>
          <p14:tracePt t="16892" x="14882813" y="3559175"/>
          <p14:tracePt t="16901" x="14901863" y="3559175"/>
          <p14:tracePt t="16907" x="14959013" y="3559175"/>
          <p14:tracePt t="16916" x="15036800" y="3559175"/>
          <p14:tracePt t="16925" x="15055850" y="3559175"/>
          <p14:tracePt t="16932" x="15114588" y="3559175"/>
          <p14:tracePt t="16940" x="15133638" y="3559175"/>
          <p14:tracePt t="16948" x="15171738" y="3559175"/>
          <p14:tracePt t="16956" x="15192375" y="3559175"/>
          <p14:tracePt t="16965" x="15249525" y="3559175"/>
          <p14:tracePt t="16974" x="15289213" y="3559175"/>
          <p14:tracePt t="16980" x="15308263" y="3559175"/>
          <p14:tracePt t="16988" x="15346363" y="3559175"/>
          <p14:tracePt t="16996" x="15365413" y="3559175"/>
          <p14:tracePt t="17007" x="15386050" y="3559175"/>
          <p14:tracePt t="17013" x="15405100" y="3559175"/>
          <p14:tracePt t="17022" x="15424150" y="3559175"/>
          <p14:tracePt t="17029" x="15443200" y="3559175"/>
          <p14:tracePt t="17069" x="15462250" y="3559175"/>
          <p14:tracePt t="17102" x="15501938" y="3559175"/>
          <p14:tracePt t="17118" x="15520988" y="3559175"/>
          <p14:tracePt t="17126" x="15540038" y="3559175"/>
          <p14:tracePt t="17140" x="15559088" y="3559175"/>
          <p14:tracePt t="17150" x="15598775" y="3559175"/>
          <p14:tracePt t="17156" x="15636875" y="3559175"/>
          <p14:tracePt t="17177" x="15655925" y="3559175"/>
          <p14:tracePt t="17180" x="15674975" y="3559175"/>
          <p14:tracePt t="17199" x="15695613" y="3559175"/>
          <p14:tracePt t="17205" x="15714663" y="3559175"/>
          <p14:tracePt t="17226" x="15733713" y="3559175"/>
          <p14:tracePt t="17228" x="15752763" y="3559175"/>
          <p14:tracePt t="17236" x="15792450" y="3559175"/>
          <p14:tracePt t="17247" x="15811500" y="3559175"/>
          <p14:tracePt t="17251" x="15830550" y="3559175"/>
          <p14:tracePt t="17260" x="15849600" y="3559175"/>
          <p14:tracePt t="17268" x="15868650" y="3559175"/>
          <p14:tracePt t="17276" x="15889288" y="3559175"/>
          <p14:tracePt t="17285" x="15908338" y="3559175"/>
          <p14:tracePt t="17292" x="15927388" y="3559175"/>
          <p14:tracePt t="17300" x="15965488" y="3559175"/>
          <p14:tracePt t="17320" x="15984538" y="3559175"/>
          <p14:tracePt t="17323" x="16005175" y="3559175"/>
          <p14:tracePt t="17333" x="16024225" y="3559175"/>
          <p14:tracePt t="17340" x="16043275" y="3559175"/>
          <p14:tracePt t="17348" x="16102013" y="3559175"/>
          <p14:tracePt t="17357" x="16140113" y="3559175"/>
          <p14:tracePt t="17365" x="16198850" y="3559175"/>
          <p14:tracePt t="17374" x="16275050" y="3559175"/>
          <p14:tracePt t="17381" x="16295688" y="3559175"/>
          <p14:tracePt t="17390" x="16371888" y="3559175"/>
          <p14:tracePt t="17396" x="16430625" y="3559175"/>
          <p14:tracePt t="17408" x="16508413" y="3559175"/>
          <p14:tracePt t="17412" x="16527463" y="3559175"/>
          <p14:tracePt t="17424" x="16565563" y="3559175"/>
          <p14:tracePt t="17431" x="16624300" y="3559175"/>
          <p14:tracePt t="17445" x="16643350" y="3559175"/>
          <p14:tracePt t="17558" x="16624300" y="3559175"/>
          <p14:tracePt t="17584" x="16605250" y="3559175"/>
          <p14:tracePt t="17597" x="16584613" y="3559175"/>
          <p14:tracePt t="17612" x="16546513" y="3559175"/>
          <p14:tracePt t="17621" x="16527463" y="3559175"/>
          <p14:tracePt t="17630" x="16508413" y="3559175"/>
          <p14:tracePt t="17638" x="16487775" y="3540125"/>
          <p14:tracePt t="17644" x="16411575" y="3540125"/>
          <p14:tracePt t="17653" x="16390938" y="3540125"/>
          <p14:tracePt t="17660" x="16314738" y="3521075"/>
          <p14:tracePt t="17669" x="16236950" y="3521075"/>
          <p14:tracePt t="17677" x="16159163" y="3521075"/>
          <p14:tracePt t="17686" x="16024225" y="3482975"/>
          <p14:tracePt t="17692" x="15984538" y="3482975"/>
          <p14:tracePt t="17700" x="15889288" y="3462338"/>
          <p14:tracePt t="17708" x="15849600" y="3462338"/>
          <p14:tracePt t="17716" x="15733713" y="3424238"/>
          <p14:tracePt t="17724" x="15674975" y="3405188"/>
          <p14:tracePt t="17732" x="15559088" y="3405188"/>
          <p14:tracePt t="17740" x="15365413" y="3367088"/>
          <p14:tracePt t="17748" x="15249525" y="3327400"/>
          <p14:tracePt t="17755" x="14979650" y="3289300"/>
          <p14:tracePt t="17764" x="14882813" y="3289300"/>
          <p14:tracePt t="17773" x="14611350" y="3289300"/>
          <p14:tracePt t="17780" x="14495463" y="3289300"/>
          <p14:tracePt t="17789" x="14224000" y="3289300"/>
          <p14:tracePt t="17796" x="14127163" y="3289300"/>
          <p14:tracePt t="17807" x="13857288" y="3289300"/>
          <p14:tracePt t="17813" x="13585825" y="3289300"/>
          <p14:tracePt t="17821" x="13469938" y="3289300"/>
          <p14:tracePt t="17828" x="13236575" y="3289300"/>
          <p14:tracePt t="17837" x="13082588" y="3289300"/>
          <p14:tracePt t="17844" x="12773025" y="3289300"/>
          <p14:tracePt t="17852" x="12657138" y="3289300"/>
          <p14:tracePt t="17861" x="12366625" y="3289300"/>
          <p14:tracePt t="17868" x="12114213" y="3270250"/>
          <p14:tracePt t="17876" x="11998325" y="3270250"/>
          <p14:tracePt t="17884" x="11669713" y="3270250"/>
          <p14:tracePt t="17892" x="11591925" y="3270250"/>
          <p14:tracePt t="17900" x="11225213" y="3270250"/>
          <p14:tracePt t="17908" x="11147425" y="3270250"/>
          <p14:tracePt t="17916" x="10779125" y="3270250"/>
          <p14:tracePt t="17926" x="10663238" y="3270250"/>
          <p14:tracePt t="17933" x="10372725" y="3308350"/>
          <p14:tracePt t="17941" x="10006013" y="3346450"/>
          <p14:tracePt t="17951" x="9888538" y="3386138"/>
          <p14:tracePt t="17955" x="9578975" y="3424238"/>
          <p14:tracePt t="17964" x="9502775" y="3443288"/>
          <p14:tracePt t="17973" x="9250363" y="3482975"/>
          <p14:tracePt t="17980" x="9134475" y="3521075"/>
          <p14:tracePt t="17989" x="8824913" y="3559175"/>
          <p14:tracePt t="17995" x="8689975" y="3579813"/>
          <p14:tracePt t="18008" x="8437563" y="3617913"/>
          <p14:tracePt t="18012" x="8166100" y="3656013"/>
          <p14:tracePt t="18020" x="8050213" y="3695700"/>
          <p14:tracePt t="18028" x="7818438" y="3733800"/>
          <p14:tracePt t="18037" x="7702550" y="3733800"/>
          <p14:tracePt t="18061" x="7199313" y="3830638"/>
          <p14:tracePt t="18069" x="6967538" y="3868738"/>
          <p14:tracePt t="18077" x="6927850" y="3889375"/>
          <p14:tracePt t="18085" x="6715125" y="3927475"/>
          <p14:tracePt t="18092" x="6637338" y="3927475"/>
          <p14:tracePt t="18100" x="6483350" y="3946525"/>
          <p14:tracePt t="18108" x="6405563" y="3946525"/>
          <p14:tracePt t="18117" x="6192838" y="3984625"/>
          <p14:tracePt t="18124" x="6037263" y="4024313"/>
          <p14:tracePt t="18133" x="5942013" y="4024313"/>
          <p14:tracePt t="18140" x="5786438" y="4024313"/>
          <p14:tracePt t="18149" x="5708650" y="4024313"/>
          <p14:tracePt t="18156" x="5514975" y="4062413"/>
          <p14:tracePt t="18164" x="5399088" y="4062413"/>
          <p14:tracePt t="18172" x="5205413" y="4062413"/>
          <p14:tracePt t="18181" x="5108575" y="4062413"/>
          <p14:tracePt t="18189" x="4876800" y="4081463"/>
          <p14:tracePt t="18197" x="4664075" y="4081463"/>
          <p14:tracePt t="18205" x="4586288" y="4081463"/>
          <p14:tracePt t="18213" x="4392613" y="4081463"/>
          <p14:tracePt t="18221" x="4295775" y="4081463"/>
          <p14:tracePt t="18229" x="4102100" y="4081463"/>
          <p14:tracePt t="18237" x="4025900" y="4081463"/>
          <p14:tracePt t="18245" x="3910013" y="4081463"/>
          <p14:tracePt t="18253" x="3754438" y="4081463"/>
          <p14:tracePt t="18261" x="3676650" y="4081463"/>
          <p14:tracePt t="18269" x="3522663" y="4081463"/>
          <p14:tracePt t="18275" x="3425825" y="4081463"/>
          <p14:tracePt t="18284" x="3309938" y="4081463"/>
          <p14:tracePt t="18292" x="3232150" y="4081463"/>
          <p14:tracePt t="18301" x="3116263" y="4081463"/>
          <p14:tracePt t="18309" x="3038475" y="4081463"/>
          <p14:tracePt t="18317" x="2922588" y="4081463"/>
          <p14:tracePt t="18324" x="2806700" y="4081463"/>
          <p14:tracePt t="18331" x="2747963" y="4081463"/>
          <p14:tracePt t="18340" x="2632075" y="4081463"/>
          <p14:tracePt t="18349" x="2593975" y="4081463"/>
          <p14:tracePt t="18356" x="2476500" y="4081463"/>
          <p14:tracePt t="18365" x="2400300" y="4081463"/>
          <p14:tracePt t="18372" x="2282825" y="4081463"/>
          <p14:tracePt t="18381" x="2187575" y="4081463"/>
          <p14:tracePt t="18388" x="2147888" y="4081463"/>
          <p14:tracePt t="18397" x="2032000" y="4081463"/>
          <p14:tracePt t="18406" x="1973263" y="4081463"/>
          <p14:tracePt t="18413" x="1935163" y="4121150"/>
          <p14:tracePt t="18422" x="1897063" y="4121150"/>
          <p14:tracePt t="18428" x="1857375" y="4140200"/>
          <p14:tracePt t="18437" x="1838325" y="4140200"/>
          <p14:tracePt t="18444" x="1760538" y="4140200"/>
          <p14:tracePt t="18453" x="1703388" y="4140200"/>
          <p14:tracePt t="18461" x="1703388" y="4159250"/>
          <p14:tracePt t="18469" x="1625600" y="4159250"/>
          <p14:tracePt t="18477" x="1606550" y="4159250"/>
          <p14:tracePt t="18484" x="1587500" y="4178300"/>
          <p14:tracePt t="18492" x="1566863" y="4178300"/>
          <p14:tracePt t="18501" x="1490663" y="4178300"/>
          <p14:tracePt t="18508" x="1450975" y="4217988"/>
          <p14:tracePt t="18517" x="1412875" y="4217988"/>
          <p14:tracePt t="18525" x="1374775" y="4217988"/>
          <p14:tracePt t="18533" x="1354138" y="4217988"/>
          <p14:tracePt t="18540" x="1296988" y="4237038"/>
          <p14:tracePt t="18548" x="1277938" y="4237038"/>
          <p14:tracePt t="18556" x="1257300" y="4237038"/>
          <p14:tracePt t="18564" x="1238250" y="4237038"/>
          <p14:tracePt t="18576" x="1181100" y="4237038"/>
          <p14:tracePt t="18580" x="1181100" y="4256088"/>
          <p14:tracePt t="18589" x="1160463" y="4256088"/>
          <p14:tracePt t="18693" x="1200150" y="4256088"/>
          <p14:tracePt t="18709" x="1219200" y="4256088"/>
          <p14:tracePt t="18717" x="1238250" y="4256088"/>
          <p14:tracePt t="18724" x="1257300" y="4256088"/>
          <p14:tracePt t="18733" x="1296988" y="4256088"/>
          <p14:tracePt t="18740" x="1354138" y="4256088"/>
          <p14:tracePt t="18749" x="1374775" y="4256088"/>
          <p14:tracePt t="18756" x="1450975" y="4256088"/>
          <p14:tracePt t="18765" x="1528763" y="4256088"/>
          <p14:tracePt t="18773" x="1587500" y="4256088"/>
          <p14:tracePt t="18781" x="1625600" y="4256088"/>
          <p14:tracePt t="18788" x="1663700" y="4256088"/>
          <p14:tracePt t="18796" x="1703388" y="4256088"/>
          <p14:tracePt t="18806" x="1722438" y="4256088"/>
          <p14:tracePt t="18813" x="1760538" y="4256088"/>
          <p14:tracePt t="18821" x="1800225" y="4256088"/>
          <p14:tracePt t="18831" x="1857375" y="4256088"/>
          <p14:tracePt t="18836" x="1954213" y="4256088"/>
          <p14:tracePt t="18845" x="1993900" y="4256088"/>
          <p14:tracePt t="18854" x="2090738" y="4256088"/>
          <p14:tracePt t="18860" x="2109788" y="4256088"/>
          <p14:tracePt t="18869" x="2147888" y="4256088"/>
          <p14:tracePt t="18876" x="2166938" y="4256088"/>
          <p14:tracePt t="18885" x="2187575" y="4256088"/>
          <p14:tracePt t="18965" x="2225675" y="4256088"/>
          <p14:tracePt t="18981" x="2244725" y="4256088"/>
          <p14:tracePt t="18988" x="2263775" y="4256088"/>
          <p14:tracePt t="19005" x="2282825" y="4256088"/>
          <p14:tracePt t="19013" x="2303463" y="4256088"/>
          <p14:tracePt t="19021" x="2360613" y="4256088"/>
          <p14:tracePt t="19031" x="2400300" y="4256088"/>
          <p14:tracePt t="19038" x="2457450" y="4256088"/>
          <p14:tracePt t="19045" x="2497138" y="4256088"/>
          <p14:tracePt t="19053" x="2573338" y="4256088"/>
          <p14:tracePt t="19060" x="2632075" y="4256088"/>
          <p14:tracePt t="19069" x="2709863" y="4256088"/>
          <p14:tracePt t="19076" x="2767013" y="4256088"/>
          <p14:tracePt t="19085" x="2806700" y="4256088"/>
          <p14:tracePt t="19092" x="2922588" y="4256088"/>
          <p14:tracePt t="19100" x="2960688" y="4256088"/>
          <p14:tracePt t="19109" x="3000375" y="4256088"/>
          <p14:tracePt t="19117" x="3019425" y="4256088"/>
          <p14:tracePt t="19124" x="3097213" y="4256088"/>
          <p14:tracePt t="19133" x="3116263" y="4256088"/>
          <p14:tracePt t="19141" x="3154363" y="4256088"/>
          <p14:tracePt t="19149" x="3251200" y="4256088"/>
          <p14:tracePt t="19156" x="3270250" y="4256088"/>
          <p14:tracePt t="19165" x="3309938" y="4256088"/>
          <p14:tracePt t="19172" x="3367088" y="4256088"/>
          <p14:tracePt t="19181" x="3386138" y="4256088"/>
          <p14:tracePt t="19188" x="3406775" y="4256088"/>
          <p14:tracePt t="19197" x="3463925" y="4256088"/>
          <p14:tracePt t="19206" x="3482975" y="4256088"/>
          <p14:tracePt t="19229" x="3503613" y="4256088"/>
          <p14:tracePt t="19245" x="3522663" y="4256088"/>
          <p14:tracePt t="19261" x="3541713" y="4256088"/>
          <p14:tracePt t="19285" x="3560763" y="4256088"/>
          <p14:tracePt t="19292" x="3579813" y="4256088"/>
          <p14:tracePt t="19316" x="3619500" y="4256088"/>
          <p14:tracePt t="19349" x="3638550" y="4256088"/>
          <p14:tracePt t="19381" x="3657600" y="4256088"/>
          <p14:tracePt t="19677" x="3676650" y="4256088"/>
          <p14:tracePt t="19830" x="3695700" y="4256088"/>
          <p14:tracePt t="19853" x="3716338" y="4256088"/>
          <p14:tracePt t="19869" x="3735388" y="4256088"/>
          <p14:tracePt t="20444" x="3754438" y="4256088"/>
          <p14:tracePt t="20461" x="3792538" y="4256088"/>
          <p14:tracePt t="20477" x="3813175" y="4256088"/>
          <p14:tracePt t="20485" x="3889375" y="4256088"/>
          <p14:tracePt t="20492" x="3910013" y="4237038"/>
          <p14:tracePt t="20501" x="4044950" y="4237038"/>
          <p14:tracePt t="20509" x="4083050" y="4198938"/>
          <p14:tracePt t="20516" x="4295775" y="4198938"/>
          <p14:tracePt t="20524" x="4373563" y="4198938"/>
          <p14:tracePt t="20532" x="4567238" y="4178300"/>
          <p14:tracePt t="20539" x="4625975" y="4178300"/>
          <p14:tracePt t="20548" x="4741863" y="4140200"/>
          <p14:tracePt t="20556" x="4857750" y="4140200"/>
          <p14:tracePt t="20564" x="4895850" y="4140200"/>
          <p14:tracePt t="20572" x="4992688" y="4121150"/>
          <p14:tracePt t="20581" x="5011738" y="4121150"/>
          <p14:tracePt t="20589" x="5051425" y="4081463"/>
          <p14:tracePt t="20597" x="5108575" y="4081463"/>
          <p14:tracePt t="20607" x="5167313" y="4081463"/>
          <p14:tracePt t="20613" x="5205413" y="4081463"/>
          <p14:tracePt t="20621" x="5224463" y="4081463"/>
          <p14:tracePt t="20630" x="5283200" y="4081463"/>
          <p14:tracePt t="20636" x="5302250" y="4081463"/>
          <p14:tracePt t="20645" x="5341938" y="4081463"/>
          <p14:tracePt t="20653" x="5399088" y="4081463"/>
          <p14:tracePt t="20661" x="5438775" y="4081463"/>
          <p14:tracePt t="20668" x="5476875" y="4081463"/>
          <p14:tracePt t="20677" x="5514975" y="4081463"/>
          <p14:tracePt t="20684" x="5535613" y="4081463"/>
          <p14:tracePt t="20741" x="5554663" y="4081463"/>
          <p14:tracePt t="20756" x="5573713" y="4081463"/>
          <p14:tracePt t="20765" x="5592763" y="4081463"/>
          <p14:tracePt t="20771" x="5630863" y="4081463"/>
          <p14:tracePt t="20780" x="5651500" y="4081463"/>
          <p14:tracePt t="20788" x="5670550" y="4081463"/>
          <p14:tracePt t="20796" x="5689600" y="4081463"/>
          <p14:tracePt t="20805" x="5767388" y="4081463"/>
          <p14:tracePt t="20812" x="5805488" y="4081463"/>
          <p14:tracePt t="20820" x="5845175" y="4081463"/>
          <p14:tracePt t="20830" x="5883275" y="4081463"/>
          <p14:tracePt t="20836" x="5942013" y="4081463"/>
          <p14:tracePt t="20844" x="5980113" y="4081463"/>
          <p14:tracePt t="20851" x="6037263" y="4081463"/>
          <p14:tracePt t="20861" x="6076950" y="4081463"/>
          <p14:tracePt t="20868" x="6134100" y="4081463"/>
          <p14:tracePt t="20876" x="6173788" y="4081463"/>
          <p14:tracePt t="20883" x="6270625" y="4081463"/>
          <p14:tracePt t="20893" x="6289675" y="4081463"/>
          <p14:tracePt t="20910" x="6405563" y="4102100"/>
          <p14:tracePt t="20916" x="6502400" y="4121150"/>
          <p14:tracePt t="20924" x="6540500" y="4121150"/>
          <p14:tracePt t="20932" x="6637338" y="4121150"/>
          <p14:tracePt t="20940" x="6715125" y="4159250"/>
          <p14:tracePt t="20948" x="6773863" y="4159250"/>
          <p14:tracePt t="20956" x="6850063" y="4159250"/>
          <p14:tracePt t="20964" x="6870700" y="4159250"/>
          <p14:tracePt t="20972" x="6946900" y="4159250"/>
          <p14:tracePt t="20980" x="6967538" y="4159250"/>
          <p14:tracePt t="20988" x="7043738" y="4159250"/>
          <p14:tracePt t="20995" x="7064375" y="4159250"/>
          <p14:tracePt t="21005" x="7102475" y="4159250"/>
          <p14:tracePt t="21011" x="7199313" y="4159250"/>
          <p14:tracePt t="21020" x="7218363" y="4159250"/>
          <p14:tracePt t="21028" x="7296150" y="4159250"/>
          <p14:tracePt t="21039" x="7334250" y="4159250"/>
          <p14:tracePt t="21044" x="7392988" y="4159250"/>
          <p14:tracePt t="21052" x="7431088" y="4159250"/>
          <p14:tracePt t="21061" x="7508875" y="4159250"/>
          <p14:tracePt t="21069" x="7567613" y="4159250"/>
          <p14:tracePt t="21076" x="7624763" y="4159250"/>
          <p14:tracePt t="21085" x="7702550" y="4159250"/>
          <p14:tracePt t="21092" x="7721600" y="4159250"/>
          <p14:tracePt t="21100" x="7799388" y="4159250"/>
          <p14:tracePt t="21108" x="7818438" y="4159250"/>
          <p14:tracePt t="21117" x="7856538" y="4159250"/>
          <p14:tracePt t="21123" x="7896225" y="4159250"/>
          <p14:tracePt t="21132" x="7934325" y="4159250"/>
          <p14:tracePt t="21140" x="7993063" y="4159250"/>
          <p14:tracePt t="21148" x="8012113" y="4159250"/>
          <p14:tracePt t="21155" x="8089900" y="4159250"/>
          <p14:tracePt t="21164" x="8128000" y="4159250"/>
          <p14:tracePt t="21172" x="8186738" y="4159250"/>
          <p14:tracePt t="21180" x="8205788" y="4159250"/>
          <p14:tracePt t="21188" x="8283575" y="4159250"/>
          <p14:tracePt t="21196" x="8321675" y="4159250"/>
          <p14:tracePt t="21206" x="8340725" y="4159250"/>
          <p14:tracePt t="21212" x="8418513" y="4159250"/>
          <p14:tracePt t="21219" x="8437563" y="4159250"/>
          <p14:tracePt t="21228" x="8456613" y="4159250"/>
          <p14:tracePt t="21245" x="8496300" y="4159250"/>
          <p14:tracePt t="21254" x="8515350" y="4159250"/>
          <p14:tracePt t="21272" x="8534400" y="4159250"/>
          <p14:tracePt t="21276" x="8534400" y="4121150"/>
          <p14:tracePt t="21285" x="8572500" y="4121150"/>
          <p14:tracePt t="21294" x="8593138" y="4121150"/>
          <p14:tracePt t="21299" x="8631238" y="4121150"/>
          <p14:tracePt t="21308" x="8650288" y="4121150"/>
          <p14:tracePt t="21317" x="8689975" y="4121150"/>
          <p14:tracePt t="21324" x="8766175" y="4121150"/>
          <p14:tracePt t="21332" x="8805863" y="4121150"/>
          <p14:tracePt t="21340" x="8843963" y="4121150"/>
          <p14:tracePt t="21347" x="8863013" y="4121150"/>
          <p14:tracePt t="21355" x="8902700" y="4121150"/>
          <p14:tracePt t="21363" x="8940800" y="4121150"/>
          <p14:tracePt t="21372" x="8978900" y="4121150"/>
          <p14:tracePt t="21381" x="8999538" y="4121150"/>
          <p14:tracePt t="21397" x="9018588" y="4121150"/>
          <p14:tracePt t="21412" x="9037638" y="4121150"/>
          <p14:tracePt t="21430" x="9075738" y="4121150"/>
          <p14:tracePt t="21437" x="9096375" y="4121150"/>
          <p14:tracePt t="21444" x="9115425" y="4121150"/>
          <p14:tracePt t="21452" x="9134475" y="4121150"/>
          <p14:tracePt t="21460" x="9153525" y="4121150"/>
          <p14:tracePt t="21468" x="9212263" y="4121150"/>
          <p14:tracePt t="21476" x="9231313" y="4121150"/>
          <p14:tracePt t="21484" x="9269413" y="4140200"/>
          <p14:tracePt t="21492" x="9290050" y="4140200"/>
          <p14:tracePt t="21500" x="9366250" y="4140200"/>
          <p14:tracePt t="21508" x="9385300" y="4140200"/>
          <p14:tracePt t="21516" x="9444038" y="4159250"/>
          <p14:tracePt t="21524" x="9482138" y="4159250"/>
          <p14:tracePt t="21532" x="9521825" y="4159250"/>
          <p14:tracePt t="21540" x="9559925" y="4159250"/>
          <p14:tracePt t="21548" x="9578975" y="4159250"/>
          <p14:tracePt t="21557" x="9618663" y="4159250"/>
          <p14:tracePt t="21564" x="9656763" y="4159250"/>
          <p14:tracePt t="21572" x="9696450" y="4159250"/>
          <p14:tracePt t="21580" x="9753600" y="4159250"/>
          <p14:tracePt t="21589" x="9772650" y="4159250"/>
          <p14:tracePt t="21596" x="9812338" y="4159250"/>
          <p14:tracePt t="21606" x="9869488" y="4159250"/>
          <p14:tracePt t="21613" x="9909175" y="4159250"/>
          <p14:tracePt t="21619" x="9928225" y="4159250"/>
          <p14:tracePt t="21628" x="10006013" y="4159250"/>
          <p14:tracePt t="21637" x="10025063" y="4159250"/>
          <p14:tracePt t="21644" x="10102850" y="4159250"/>
          <p14:tracePt t="21652" x="10160000" y="4159250"/>
          <p14:tracePt t="21660" x="10198100" y="4159250"/>
          <p14:tracePt t="21668" x="10218738" y="4159250"/>
          <p14:tracePt t="21676" x="10256838" y="4159250"/>
          <p14:tracePt t="21684" x="10294938" y="4159250"/>
          <p14:tracePt t="21692" x="10315575" y="4159250"/>
          <p14:tracePt t="21701" x="10334625" y="4159250"/>
          <p14:tracePt t="21708" x="10391775" y="4159250"/>
          <p14:tracePt t="21717" x="10412413" y="4159250"/>
          <p14:tracePt t="21724" x="10431463" y="4159250"/>
          <p14:tracePt t="21733" x="10450513" y="4159250"/>
          <p14:tracePt t="21741" x="10469563" y="4159250"/>
          <p14:tracePt t="21750" x="10488613" y="4159250"/>
          <p14:tracePt t="21757" x="10528300" y="4159250"/>
          <p14:tracePt t="21764" x="10547350" y="4159250"/>
          <p14:tracePt t="21772" x="10566400" y="4159250"/>
          <p14:tracePt t="21780" x="10585450" y="4159250"/>
          <p14:tracePt t="21795" x="10604500" y="4159250"/>
          <p14:tracePt t="21805" x="10625138" y="4159250"/>
          <p14:tracePt t="21819" x="10644188" y="4159250"/>
          <p14:tracePt t="22101" x="10682288" y="4159250"/>
          <p14:tracePt t="22109" x="10701338" y="4159250"/>
          <p14:tracePt t="22117" x="10721975" y="4159250"/>
          <p14:tracePt t="22133" x="10741025" y="4159250"/>
          <p14:tracePt t="22140" x="10779125" y="4159250"/>
          <p14:tracePt t="22148" x="10798175" y="4159250"/>
          <p14:tracePt t="22157" x="10856913" y="4159250"/>
          <p14:tracePt t="22165" x="10875963" y="4159250"/>
          <p14:tracePt t="22172" x="10895013" y="4159250"/>
          <p14:tracePt t="22180" x="10972800" y="4159250"/>
          <p14:tracePt t="22189" x="10991850" y="4159250"/>
          <p14:tracePt t="22197" x="11050588" y="4159250"/>
          <p14:tracePt t="22204" x="11069638" y="4159250"/>
          <p14:tracePt t="22212" x="11147425" y="4159250"/>
          <p14:tracePt t="22221" x="11166475" y="4159250"/>
          <p14:tracePt t="22228" x="11244263" y="4159250"/>
          <p14:tracePt t="22236" x="11282363" y="4159250"/>
          <p14:tracePt t="22244" x="11301413" y="4159250"/>
          <p14:tracePt t="22252" x="11322050" y="4159250"/>
          <p14:tracePt t="22260" x="11360150" y="4159250"/>
          <p14:tracePt t="22268" x="11379200" y="4159250"/>
          <p14:tracePt t="22276" x="11398250" y="4159250"/>
          <p14:tracePt t="22285" x="11417300" y="4159250"/>
          <p14:tracePt t="22292" x="11437938" y="4159250"/>
          <p14:tracePt t="22301" x="11456988" y="4159250"/>
          <p14:tracePt t="22308" x="11476038" y="4159250"/>
          <p14:tracePt t="22316" x="11495088" y="4159250"/>
          <p14:tracePt t="22323" x="11534775" y="4159250"/>
          <p14:tracePt t="22332" x="11553825" y="4159250"/>
          <p14:tracePt t="22339" x="11591925" y="4178300"/>
          <p14:tracePt t="22348" x="11610975" y="4178300"/>
          <p14:tracePt t="22355" x="11650663" y="4178300"/>
          <p14:tracePt t="22364" x="11669713" y="4198938"/>
          <p14:tracePt t="22372" x="11688763" y="4198938"/>
          <p14:tracePt t="22676" x="11707813" y="4198938"/>
          <p14:tracePt t="22693" x="11728450" y="4198938"/>
          <p14:tracePt t="22708" x="11747500" y="4198938"/>
          <p14:tracePt t="22724" x="11766550" y="4198938"/>
          <p14:tracePt t="22732" x="11804650" y="4198938"/>
          <p14:tracePt t="22749" x="11823700" y="4198938"/>
          <p14:tracePt t="22756" x="11844338" y="4198938"/>
          <p14:tracePt t="22773" x="11882438" y="4198938"/>
          <p14:tracePt t="22788" x="11901488" y="4198938"/>
          <p14:tracePt t="22795" x="11920538" y="4198938"/>
          <p14:tracePt t="22804" x="11960225" y="4198938"/>
          <p14:tracePt t="22820" x="11979275" y="4198938"/>
          <p14:tracePt t="22837" x="11998325" y="4198938"/>
          <p14:tracePt t="22844" x="12017375" y="4198938"/>
          <p14:tracePt t="22861" x="12038013" y="4198938"/>
          <p14:tracePt t="22877" x="12057063" y="4198938"/>
          <p14:tracePt t="22884" x="12076113" y="4198938"/>
          <p14:tracePt t="22892" x="12114213" y="4198938"/>
          <p14:tracePt t="22901" x="12134850" y="4198938"/>
          <p14:tracePt t="22916" x="12153900" y="4198938"/>
          <p14:tracePt t="22923" x="12192000" y="4198938"/>
          <p14:tracePt t="22933" x="12211050" y="4198938"/>
          <p14:tracePt t="22940" x="12250738" y="4198938"/>
          <p14:tracePt t="22949" x="12269788" y="4198938"/>
          <p14:tracePt t="22957" x="12288838" y="4198938"/>
          <p14:tracePt t="22964" x="12307888" y="4198938"/>
          <p14:tracePt t="22973" x="12326938" y="4198938"/>
          <p14:tracePt t="22980" x="12347575" y="4198938"/>
          <p14:tracePt t="22989" x="12366625" y="4198938"/>
          <p14:tracePt t="22996" x="12404725" y="4198938"/>
          <p14:tracePt t="23005" x="12423775" y="4198938"/>
          <p14:tracePt t="23012" x="12444413" y="4198938"/>
          <p14:tracePt t="23020" x="12463463" y="4198938"/>
          <p14:tracePt t="23028" x="12482513" y="4198938"/>
          <p14:tracePt t="23036" x="12501563" y="4198938"/>
          <p14:tracePt t="23056" x="12541250" y="4198938"/>
          <p14:tracePt t="23077" x="12579350" y="4198938"/>
          <p14:tracePt t="23084" x="12598400" y="4198938"/>
          <p14:tracePt t="23100" x="12617450" y="4198938"/>
          <p14:tracePt t="23117" x="12636500" y="4198938"/>
          <p14:tracePt t="23124" x="12657138" y="4198938"/>
          <p14:tracePt t="23131" x="12676188" y="4198938"/>
          <p14:tracePt t="23140" x="12695238" y="4198938"/>
          <p14:tracePt t="23147" x="12733338" y="4198938"/>
          <p14:tracePt t="23155" x="12753975" y="4198938"/>
          <p14:tracePt t="23173" x="12773025" y="4198938"/>
          <p14:tracePt t="23180" x="12792075" y="4198938"/>
          <p14:tracePt t="23189" x="12811125" y="4198938"/>
          <p14:tracePt t="23197" x="12830175" y="4198938"/>
          <p14:tracePt t="23206" x="12850813" y="4198938"/>
          <p14:tracePt t="23213" x="12888913" y="4198938"/>
          <p14:tracePt t="23229" x="12907963" y="4198938"/>
          <p14:tracePt t="23237" x="12927013" y="4198938"/>
          <p14:tracePt t="23244" x="12947650" y="4198938"/>
          <p14:tracePt t="23252" x="12966700" y="4198938"/>
          <p14:tracePt t="23269" x="12985750" y="4198938"/>
          <p14:tracePt t="23292" x="13004800" y="4198938"/>
          <p14:tracePt t="23341" x="13044488" y="4198938"/>
          <p14:tracePt t="23365" x="13063538" y="4198938"/>
          <p14:tracePt t="23372" x="13082588" y="4198938"/>
          <p14:tracePt t="23388" x="13101638" y="4198938"/>
          <p14:tracePt t="23406" x="13120688" y="4198938"/>
          <p14:tracePt t="23428" x="13139738" y="4198938"/>
          <p14:tracePt t="23477" x="13160375" y="4198938"/>
          <p14:tracePt t="23517" x="13179425" y="4198938"/>
          <p14:tracePt t="23844" x="13160375" y="4198938"/>
          <p14:tracePt t="23852" x="13139738" y="4198938"/>
          <p14:tracePt t="23868" x="13120688" y="4198938"/>
          <p14:tracePt t="23876" x="13101638" y="4198938"/>
          <p14:tracePt t="23900" x="13082588" y="4198938"/>
          <p14:tracePt t="23916" x="13063538" y="4198938"/>
          <p14:tracePt t="23932" x="13023850" y="4198938"/>
          <p14:tracePt t="23943" x="13004800" y="4198938"/>
          <p14:tracePt t="23947" x="12985750" y="4198938"/>
          <p14:tracePt t="23957" x="12966700" y="4198938"/>
          <p14:tracePt t="23964" x="12927013" y="4198938"/>
          <p14:tracePt t="23973" x="12869863" y="4198938"/>
          <p14:tracePt t="23981" x="12811125" y="4198938"/>
          <p14:tracePt t="23990" x="12657138" y="4198938"/>
          <p14:tracePt t="23996" x="12541250" y="4198938"/>
          <p14:tracePt t="24006" x="12347575" y="4198938"/>
          <p14:tracePt t="24013" x="12230100" y="4198938"/>
          <p14:tracePt t="24020" x="11960225" y="4198938"/>
          <p14:tracePt t="24029" x="11688763" y="4198938"/>
          <p14:tracePt t="24037" x="11572875" y="4198938"/>
          <p14:tracePt t="24056" x="11263313" y="4198938"/>
          <p14:tracePt t="24060" x="11031538" y="4198938"/>
          <p14:tracePt t="24069" x="10915650" y="4198938"/>
          <p14:tracePt t="24077" x="10644188" y="4198938"/>
          <p14:tracePt t="24084" x="10334625" y="4198938"/>
          <p14:tracePt t="24092" x="10160000" y="4198938"/>
          <p14:tracePt t="24101" x="9812338" y="4198938"/>
          <p14:tracePt t="24108" x="9696450" y="4198938"/>
          <p14:tracePt t="24117" x="9366250" y="4198938"/>
          <p14:tracePt t="24124" x="9212263" y="4198938"/>
          <p14:tracePt t="24133" x="8940800" y="4198938"/>
          <p14:tracePt t="24139" x="8593138" y="4198938"/>
          <p14:tracePt t="24148" x="8477250" y="4198938"/>
          <p14:tracePt t="24156" x="8243888" y="4198938"/>
          <p14:tracePt t="24166" x="8128000" y="4198938"/>
          <p14:tracePt t="24171" x="7915275" y="4198938"/>
          <p14:tracePt t="24180" x="7799388" y="4198938"/>
          <p14:tracePt t="24188" x="7567613" y="4198938"/>
          <p14:tracePt t="24197" x="7450138" y="4198938"/>
          <p14:tracePt t="24206" x="7218363" y="4198938"/>
          <p14:tracePt t="24213" x="6946900" y="4198938"/>
          <p14:tracePt t="24221" x="6831013" y="4198938"/>
          <p14:tracePt t="24230" x="6599238" y="4198938"/>
          <p14:tracePt t="24236" x="6483350" y="4198938"/>
          <p14:tracePt t="24245" x="6289675" y="4198938"/>
          <p14:tracePt t="24254" x="6173788" y="4198938"/>
          <p14:tracePt t="24260" x="6018213" y="4198938"/>
          <p14:tracePt t="24269" x="5845175" y="4237038"/>
          <p14:tracePt t="24276" x="5805488" y="4237038"/>
          <p14:tracePt t="24284" x="5651500" y="4275138"/>
          <p14:tracePt t="24292" x="5592763" y="4275138"/>
          <p14:tracePt t="24300" x="5514975" y="4294188"/>
          <p14:tracePt t="24309" x="5495925" y="4294188"/>
          <p14:tracePt t="24316" x="5418138" y="4294188"/>
          <p14:tracePt t="24323" x="5399088" y="4314825"/>
          <p14:tracePt t="24333" x="5341938" y="4314825"/>
          <p14:tracePt t="24340" x="5264150" y="4314825"/>
          <p14:tracePt t="24348" x="5245100" y="4333875"/>
          <p14:tracePt t="24356" x="5167313" y="4333875"/>
          <p14:tracePt t="24364" x="5148263" y="4371975"/>
          <p14:tracePt t="24372" x="5070475" y="4391025"/>
          <p14:tracePt t="24381" x="5051425" y="4411663"/>
          <p14:tracePt t="24389" x="4973638" y="4430713"/>
          <p14:tracePt t="24397" x="4954588" y="4430713"/>
          <p14:tracePt t="24404" x="4876800" y="4487863"/>
          <p14:tracePt t="24413" x="4760913" y="4527550"/>
          <p14:tracePt t="24421" x="4722813" y="4546600"/>
          <p14:tracePt t="24428" x="4625975" y="4565650"/>
          <p14:tracePt t="24437" x="4567238" y="4584700"/>
          <p14:tracePt t="24444" x="4451350" y="4662488"/>
          <p14:tracePt t="24453" x="4373563" y="4662488"/>
          <p14:tracePt t="24460" x="4160838" y="4681538"/>
          <p14:tracePt t="24468" x="4005263" y="4721225"/>
          <p14:tracePt t="24477" x="3910013" y="4721225"/>
          <p14:tracePt t="24485" x="3754438" y="4759325"/>
          <p14:tracePt t="24492" x="3676650" y="4759325"/>
          <p14:tracePt t="24501" x="3522663" y="4778375"/>
          <p14:tracePt t="24509" x="3463925" y="4818063"/>
          <p14:tracePt t="24517" x="3309938" y="4818063"/>
          <p14:tracePt t="24524" x="3251200" y="4837113"/>
          <p14:tracePt t="24532" x="3097213" y="4875213"/>
          <p14:tracePt t="24540" x="2941638" y="4875213"/>
          <p14:tracePt t="24549" x="2882900" y="4894263"/>
          <p14:tracePt t="24557" x="2728913" y="4933950"/>
          <p14:tracePt t="24565" x="2670175" y="4933950"/>
          <p14:tracePt t="24573" x="2554288" y="4953000"/>
          <p14:tracePt t="24580" x="2516188" y="4953000"/>
          <p14:tracePt t="24590" x="2419350" y="4953000"/>
          <p14:tracePt t="24597" x="2341563" y="4991100"/>
          <p14:tracePt t="24604" x="2282825" y="4991100"/>
          <p14:tracePt t="24612" x="2244725" y="5010150"/>
          <p14:tracePt t="24620" x="2187575" y="5010150"/>
          <p14:tracePt t="24628" x="2109788" y="5010150"/>
          <p14:tracePt t="24636" x="2090738" y="5010150"/>
          <p14:tracePt t="24644" x="2012950" y="5030788"/>
          <p14:tracePt t="24652" x="1993900" y="5030788"/>
          <p14:tracePt t="24661" x="1916113" y="5030788"/>
          <p14:tracePt t="24668" x="1857375" y="5030788"/>
          <p14:tracePt t="24676" x="1838325" y="5030788"/>
          <p14:tracePt t="24685" x="1800225" y="5030788"/>
          <p14:tracePt t="24692" x="1760538" y="5030788"/>
          <p14:tracePt t="24700" x="1741488" y="5030788"/>
          <p14:tracePt t="24717" x="1722438" y="5030788"/>
          <p14:tracePt t="24797" x="1703388" y="5030788"/>
          <p14:tracePt t="24845" x="1684338" y="5030788"/>
          <p14:tracePt t="24853" x="1663700" y="5030788"/>
          <p14:tracePt t="24869" x="1644650" y="5030788"/>
          <p14:tracePt t="24877" x="1625600" y="5030788"/>
          <p14:tracePt t="24892" x="1587500" y="5030788"/>
          <p14:tracePt t="24901" x="1566863" y="5030788"/>
          <p14:tracePt t="24908" x="1547813" y="5030788"/>
          <p14:tracePt t="24917" x="1528763" y="5030788"/>
          <p14:tracePt t="24924" x="1509713" y="5030788"/>
          <p14:tracePt t="24933" x="1490663" y="5030788"/>
          <p14:tracePt t="24965" x="1470025" y="5030788"/>
          <p14:tracePt t="25124" x="1470025" y="5010150"/>
          <p14:tracePt t="25149" x="1490663" y="5010150"/>
          <p14:tracePt t="25156" x="1509713" y="4991100"/>
          <p14:tracePt t="25165" x="1528763" y="4991100"/>
          <p14:tracePt t="25172" x="1547813" y="4991100"/>
          <p14:tracePt t="25181" x="1566863" y="4972050"/>
          <p14:tracePt t="25189" x="1606550" y="4972050"/>
          <p14:tracePt t="25197" x="1663700" y="4953000"/>
          <p14:tracePt t="25206" x="1722438" y="4953000"/>
          <p14:tracePt t="25213" x="1741488" y="4913313"/>
          <p14:tracePt t="25219" x="1760538" y="4913313"/>
          <p14:tracePt t="25229" x="1781175" y="4894263"/>
          <p14:tracePt t="25235" x="1819275" y="4894263"/>
          <p14:tracePt t="25244" x="1838325" y="4894263"/>
          <p14:tracePt t="25253" x="1857375" y="4875213"/>
          <p14:tracePt t="25269" x="1876425" y="4875213"/>
          <p14:tracePt t="25276" x="1897063" y="4875213"/>
          <p14:tracePt t="25292" x="1916113" y="4875213"/>
          <p14:tracePt t="25300" x="1916113" y="4856163"/>
          <p14:tracePt t="25308" x="1935163" y="4856163"/>
          <p14:tracePt t="25316" x="1973263" y="4856163"/>
          <p14:tracePt t="25324" x="1993900" y="4856163"/>
          <p14:tracePt t="25333" x="2012950" y="4856163"/>
          <p14:tracePt t="25340" x="2032000" y="4856163"/>
          <p14:tracePt t="25348" x="2051050" y="4856163"/>
          <p14:tracePt t="25356" x="2070100" y="4856163"/>
          <p14:tracePt t="25364" x="2090738" y="4837113"/>
          <p14:tracePt t="25373" x="2109788" y="4837113"/>
          <p14:tracePt t="25381" x="2147888" y="4837113"/>
          <p14:tracePt t="25389" x="2166938" y="4837113"/>
          <p14:tracePt t="25397" x="2187575" y="4837113"/>
          <p14:tracePt t="25405" x="2206625" y="4837113"/>
          <p14:tracePt t="25413" x="2225675" y="4837113"/>
          <p14:tracePt t="25420" x="2244725" y="4837113"/>
          <p14:tracePt t="25437" x="2263775" y="4837113"/>
          <p14:tracePt t="25444" x="2303463" y="4837113"/>
          <p14:tracePt t="25452" x="2322513" y="4837113"/>
          <p14:tracePt t="25460" x="2341563" y="4837113"/>
          <p14:tracePt t="25469" x="2360613" y="4837113"/>
          <p14:tracePt t="25476" x="2379663" y="4837113"/>
          <p14:tracePt t="25485" x="2400300" y="4837113"/>
          <p14:tracePt t="25492" x="2419350" y="4837113"/>
          <p14:tracePt t="25500" x="2457450" y="4837113"/>
          <p14:tracePt t="25508" x="2497138" y="4837113"/>
          <p14:tracePt t="25516" x="2516188" y="4837113"/>
          <p14:tracePt t="25524" x="2535238" y="4837113"/>
          <p14:tracePt t="25533" x="2554288" y="4837113"/>
          <p14:tracePt t="25540" x="2593975" y="4837113"/>
          <p14:tracePt t="25548" x="2613025" y="4837113"/>
          <p14:tracePt t="25557" x="2670175" y="4837113"/>
          <p14:tracePt t="25564" x="2728913" y="4837113"/>
          <p14:tracePt t="25573" x="2747963" y="4837113"/>
          <p14:tracePt t="25581" x="2825750" y="4837113"/>
          <p14:tracePt t="25589" x="2844800" y="4837113"/>
          <p14:tracePt t="25597" x="2922588" y="4837113"/>
          <p14:tracePt t="25606" x="2979738" y="4837113"/>
          <p14:tracePt t="25613" x="3057525" y="4837113"/>
          <p14:tracePt t="25623" x="3076575" y="4837113"/>
          <p14:tracePt t="25629" x="3154363" y="4837113"/>
          <p14:tracePt t="25636" x="3192463" y="4837113"/>
          <p14:tracePt t="25644" x="3251200" y="4837113"/>
          <p14:tracePt t="25653" x="3270250" y="4837113"/>
          <p14:tracePt t="25660" x="3289300" y="4837113"/>
          <p14:tracePt t="25668" x="3348038" y="4837113"/>
          <p14:tracePt t="25676" x="3367088" y="4837113"/>
          <p14:tracePt t="25685" x="3386138" y="4837113"/>
          <p14:tracePt t="25692" x="3406775" y="4837113"/>
          <p14:tracePt t="25700" x="3425825" y="4837113"/>
          <p14:tracePt t="25708" x="3444875" y="4837113"/>
          <p14:tracePt t="25716" x="3463925" y="4837113"/>
          <p14:tracePt t="25724" x="3503613" y="4837113"/>
          <p14:tracePt t="25733" x="3522663" y="4837113"/>
          <p14:tracePt t="25739" x="3560763" y="4837113"/>
          <p14:tracePt t="25749" x="3579813" y="4837113"/>
          <p14:tracePt t="25756" x="3638550" y="4837113"/>
          <p14:tracePt t="25764" x="3676650" y="4837113"/>
          <p14:tracePt t="25773" x="3695700" y="4837113"/>
          <p14:tracePt t="25781" x="3754438" y="4837113"/>
          <p14:tracePt t="25789" x="3773488" y="4837113"/>
          <p14:tracePt t="25796" x="3813175" y="4837113"/>
          <p14:tracePt t="25806" x="3851275" y="4837113"/>
          <p14:tracePt t="25812" x="3870325" y="4837113"/>
          <p14:tracePt t="25820" x="3889375" y="4837113"/>
          <p14:tracePt t="25836" x="3910013" y="4837113"/>
          <p14:tracePt t="25844" x="3910013" y="4818063"/>
          <p14:tracePt t="25852" x="3929063" y="4818063"/>
          <p14:tracePt t="25860" x="3948113" y="4818063"/>
          <p14:tracePt t="25869" x="3967163" y="4818063"/>
          <p14:tracePt t="25885" x="3986213" y="4818063"/>
          <p14:tracePt t="25916" x="4025900" y="4797425"/>
          <p14:tracePt t="25933" x="4044950" y="4797425"/>
          <p14:tracePt t="25948" x="4064000" y="4797425"/>
          <p14:tracePt t="25964" x="4083050" y="4797425"/>
          <p14:tracePt t="25972" x="4102100" y="4797425"/>
          <p14:tracePt t="25980" x="4122738" y="4797425"/>
          <p14:tracePt t="25989" x="4141788" y="4797425"/>
          <p14:tracePt t="25996" x="4179888" y="4797425"/>
          <p14:tracePt t="26012" x="4198938" y="4797425"/>
          <p14:tracePt t="26037" x="4219575" y="4797425"/>
          <p14:tracePt t="26060" x="4238625" y="4797425"/>
          <p14:tracePt t="26077" x="4257675" y="4797425"/>
          <p14:tracePt t="26092" x="4276725" y="4797425"/>
          <p14:tracePt t="26108" x="4295775" y="4797425"/>
          <p14:tracePt t="26132" x="4335463" y="4797425"/>
          <p14:tracePt t="26173" x="4354513" y="4797425"/>
          <p14:tracePt t="26196" x="4373563" y="4797425"/>
          <p14:tracePt t="26213" x="4392613" y="4797425"/>
          <p14:tracePt t="26220" x="4411663" y="4797425"/>
          <p14:tracePt t="26229" x="4432300" y="4797425"/>
          <p14:tracePt t="26237" x="4451350" y="4797425"/>
          <p14:tracePt t="26244" x="4489450" y="4797425"/>
          <p14:tracePt t="26252" x="4508500" y="4797425"/>
          <p14:tracePt t="26261" x="4529138" y="4797425"/>
          <p14:tracePt t="26267" x="4567238" y="4797425"/>
          <p14:tracePt t="26276" x="4586288" y="4797425"/>
          <p14:tracePt t="26284" x="4645025" y="4797425"/>
          <p14:tracePt t="26292" x="4664075" y="4797425"/>
          <p14:tracePt t="26300" x="4702175" y="4797425"/>
          <p14:tracePt t="26308" x="4722813" y="4797425"/>
          <p14:tracePt t="26317" x="4760913" y="4797425"/>
          <p14:tracePt t="26324" x="4799013" y="4797425"/>
          <p14:tracePt t="26332" x="4818063" y="4797425"/>
          <p14:tracePt t="26339" x="4838700" y="4797425"/>
          <p14:tracePt t="26348" x="4895850" y="4797425"/>
          <p14:tracePt t="26356" x="4914900" y="4797425"/>
          <p14:tracePt t="26365" x="4935538" y="4797425"/>
          <p14:tracePt t="26372" x="4954588" y="4797425"/>
          <p14:tracePt t="26381" x="4973638" y="4797425"/>
          <p14:tracePt t="26389" x="4992688" y="4797425"/>
          <p14:tracePt t="26396" x="5032375" y="4797425"/>
          <p14:tracePt t="26405" x="5051425" y="4797425"/>
          <p14:tracePt t="26412" x="5070475" y="4797425"/>
          <p14:tracePt t="26420" x="5089525" y="4797425"/>
          <p14:tracePt t="26428" x="5108575" y="4797425"/>
          <p14:tracePt t="26436" x="5129213" y="4797425"/>
          <p14:tracePt t="26444" x="5148263" y="4797425"/>
          <p14:tracePt t="26460" x="5167313" y="4797425"/>
          <p14:tracePt t="26468" x="5205413" y="4797425"/>
          <p14:tracePt t="26484" x="5224463" y="4797425"/>
          <p14:tracePt t="26500" x="5245100" y="4797425"/>
          <p14:tracePt t="26508" x="5264150" y="4797425"/>
          <p14:tracePt t="26517" x="5283200" y="4797425"/>
          <p14:tracePt t="26532" x="5302250" y="4797425"/>
          <p14:tracePt t="26541" x="5321300" y="4797425"/>
          <p14:tracePt t="26549" x="5360988" y="4797425"/>
          <p14:tracePt t="26556" x="5380038" y="4797425"/>
          <p14:tracePt t="26565" x="5399088" y="4797425"/>
          <p14:tracePt t="26573" x="5418138" y="4797425"/>
          <p14:tracePt t="26605" x="5438775" y="4797425"/>
          <p14:tracePt t="26637" x="5457825" y="4797425"/>
          <p14:tracePt t="26660" x="5476875" y="4797425"/>
          <p14:tracePt t="26676" x="5514975" y="4797425"/>
          <p14:tracePt t="26717" x="5535613" y="4797425"/>
          <p14:tracePt t="26733" x="5554663" y="4797425"/>
          <p14:tracePt t="26740" x="5573713" y="4797425"/>
          <p14:tracePt t="26756" x="5592763" y="4797425"/>
          <p14:tracePt t="26772" x="5611813" y="4797425"/>
          <p14:tracePt t="26781" x="5630863" y="4797425"/>
          <p14:tracePt t="26789" x="5670550" y="4797425"/>
          <p14:tracePt t="26796" x="5689600" y="4797425"/>
          <p14:tracePt t="26805" x="5727700" y="4797425"/>
          <p14:tracePt t="26815" x="5748338" y="4797425"/>
          <p14:tracePt t="26820" x="5767388" y="4797425"/>
          <p14:tracePt t="26829" x="5824538" y="4797425"/>
          <p14:tracePt t="26836" x="5845175" y="4797425"/>
          <p14:tracePt t="26844" x="5864225" y="4797425"/>
          <p14:tracePt t="26853" x="5883275" y="4797425"/>
          <p14:tracePt t="26860" x="5902325" y="4797425"/>
          <p14:tracePt t="26868" x="5921375" y="4797425"/>
          <p14:tracePt t="26876" x="5961063" y="4797425"/>
          <p14:tracePt t="26884" x="5980113" y="4797425"/>
          <p14:tracePt t="26893" x="5999163" y="4797425"/>
          <p14:tracePt t="26900" x="6018213" y="4797425"/>
          <p14:tracePt t="26908" x="6037263" y="4797425"/>
          <p14:tracePt t="26916" x="6057900" y="4797425"/>
          <p14:tracePt t="26924" x="6076950" y="4797425"/>
          <p14:tracePt t="26932" x="6134100" y="4797425"/>
          <p14:tracePt t="26940" x="6154738" y="4797425"/>
          <p14:tracePt t="26948" x="6173788" y="4797425"/>
          <p14:tracePt t="26956" x="6192838" y="4797425"/>
          <p14:tracePt t="26964" x="6211888" y="4797425"/>
          <p14:tracePt t="26972" x="6251575" y="4797425"/>
          <p14:tracePt t="26980" x="6270625" y="4797425"/>
          <p14:tracePt t="26989" x="6308725" y="4797425"/>
          <p14:tracePt t="26996" x="6327775" y="4797425"/>
          <p14:tracePt t="27004" x="6348413" y="4797425"/>
          <p14:tracePt t="27021" x="6367463" y="4797425"/>
          <p14:tracePt t="27041" x="6405563" y="4797425"/>
          <p14:tracePt t="27052" x="6405563" y="4759325"/>
          <p14:tracePt t="27060" x="6424613" y="4759325"/>
          <p14:tracePt t="27085" x="6443663" y="4759325"/>
          <p14:tracePt t="27108" x="6464300" y="4759325"/>
          <p14:tracePt t="27140" x="6483350" y="4759325"/>
          <p14:tracePt t="27197" x="6502400" y="4759325"/>
          <p14:tracePt t="27212" x="6521450" y="4759325"/>
          <p14:tracePt t="27237" x="6521450" y="4740275"/>
          <p14:tracePt t="27261" x="6561138" y="4740275"/>
          <p14:tracePt t="27309" x="6580188" y="4740275"/>
          <p14:tracePt t="27332" x="6599238" y="4740275"/>
          <p14:tracePt t="27357" x="6618288" y="4740275"/>
          <p14:tracePt t="27372" x="6637338" y="4740275"/>
          <p14:tracePt t="27396" x="6657975" y="4740275"/>
          <p14:tracePt t="27413" x="6677025" y="4740275"/>
          <p14:tracePt t="27421" x="6715125" y="4740275"/>
          <p14:tracePt t="27444" x="6734175" y="4740275"/>
          <p14:tracePt t="27460" x="6754813" y="4740275"/>
          <p14:tracePt t="27485" x="6773863" y="4740275"/>
          <p14:tracePt t="27500" x="6792913" y="4740275"/>
          <p14:tracePt t="27517" x="6811963" y="4740275"/>
          <p14:tracePt t="27533" x="6831013" y="4740275"/>
          <p14:tracePt t="27548" x="6870700" y="4740275"/>
          <p14:tracePt t="27573" x="6889750" y="4740275"/>
          <p14:tracePt t="27580" x="6908800" y="4740275"/>
          <p14:tracePt t="27596" x="6927850" y="4740275"/>
          <p14:tracePt t="27613" x="6946900" y="4740275"/>
          <p14:tracePt t="27629" x="6967538" y="4740275"/>
          <p14:tracePt t="27638" x="6986588" y="4740275"/>
          <p14:tracePt t="27644" x="7005638" y="4740275"/>
          <p14:tracePt t="27653" x="7043738" y="4740275"/>
          <p14:tracePt t="27661" x="7064375" y="4740275"/>
          <p14:tracePt t="27669" x="7083425" y="4740275"/>
          <p14:tracePt t="27677" x="7102475" y="4740275"/>
          <p14:tracePt t="27692" x="7121525" y="4740275"/>
          <p14:tracePt t="27708" x="7140575" y="4740275"/>
          <p14:tracePt t="27724" x="7161213" y="4740275"/>
          <p14:tracePt t="27772" x="7199313" y="4740275"/>
          <p14:tracePt t="27829" x="7218363" y="4740275"/>
          <p14:tracePt t="27837" x="7237413" y="4740275"/>
          <p14:tracePt t="27853" x="7256463" y="4721225"/>
          <p14:tracePt t="27869" x="7277100" y="4721225"/>
          <p14:tracePt t="27885" x="7334250" y="4721225"/>
          <p14:tracePt t="27901" x="7353300" y="4721225"/>
          <p14:tracePt t="27908" x="7373938" y="4721225"/>
          <p14:tracePt t="27916" x="7392988" y="4721225"/>
          <p14:tracePt t="27924" x="7412038" y="4721225"/>
          <p14:tracePt t="27933" x="7431088" y="4721225"/>
          <p14:tracePt t="27940" x="7450138" y="4700588"/>
          <p14:tracePt t="27949" x="7489825" y="4700588"/>
          <p14:tracePt t="27956" x="7508875" y="4700588"/>
          <p14:tracePt t="27964" x="7527925" y="4700588"/>
          <p14:tracePt t="27981" x="7546975" y="4681538"/>
          <p14:tracePt t="27997" x="7567613" y="4681538"/>
          <p14:tracePt t="28012" x="7586663" y="4681538"/>
          <p14:tracePt t="28029" x="7605713" y="4681538"/>
          <p14:tracePt t="28040" x="7624763" y="4681538"/>
          <p14:tracePt t="28069" x="7662863" y="4681538"/>
          <p14:tracePt t="28085" x="7662863" y="4662488"/>
          <p14:tracePt t="28101" x="7683500" y="4662488"/>
          <p14:tracePt t="28108" x="7702550" y="4662488"/>
          <p14:tracePt t="28125" x="7721600" y="4662488"/>
          <p14:tracePt t="28132" x="7740650" y="4662488"/>
          <p14:tracePt t="28140" x="7759700" y="4662488"/>
          <p14:tracePt t="28150" x="7780338" y="4662488"/>
          <p14:tracePt t="28155" x="7780338" y="4643438"/>
          <p14:tracePt t="28165" x="7818438" y="4643438"/>
          <p14:tracePt t="28173" x="7837488" y="4643438"/>
          <p14:tracePt t="28181" x="7856538" y="4643438"/>
          <p14:tracePt t="28189" x="7877175" y="4643438"/>
          <p14:tracePt t="28205" x="7896225" y="4643438"/>
          <p14:tracePt t="28221" x="7915275" y="4643438"/>
          <p14:tracePt t="28245" x="7934325" y="4643438"/>
          <p14:tracePt t="28261" x="7974013" y="4643438"/>
          <p14:tracePt t="28276" x="7993063" y="4643438"/>
          <p14:tracePt t="28285" x="7993063" y="4603750"/>
          <p14:tracePt t="28292" x="8012113" y="4603750"/>
          <p14:tracePt t="28301" x="8031163" y="4603750"/>
          <p14:tracePt t="28308" x="8050213" y="4603750"/>
          <p14:tracePt t="28324" x="8070850" y="4603750"/>
          <p14:tracePt t="28340" x="8089900" y="4603750"/>
          <p14:tracePt t="28348" x="8128000" y="4603750"/>
          <p14:tracePt t="28356" x="8166100" y="4603750"/>
          <p14:tracePt t="28364" x="8186738" y="4603750"/>
          <p14:tracePt t="28381" x="8205788" y="4603750"/>
          <p14:tracePt t="28389" x="8224838" y="4603750"/>
          <p14:tracePt t="28397" x="8243888" y="4603750"/>
          <p14:tracePt t="28408" x="8283575" y="4603750"/>
          <p14:tracePt t="28412" x="8302625" y="4603750"/>
          <p14:tracePt t="28421" x="8321675" y="4603750"/>
          <p14:tracePt t="28437" x="8340725" y="4603750"/>
          <p14:tracePt t="28453" x="8359775" y="4603750"/>
          <p14:tracePt t="28468" x="8380413" y="4603750"/>
          <p14:tracePt t="28485" x="8399463" y="4603750"/>
          <p14:tracePt t="28501" x="8437563" y="4603750"/>
          <p14:tracePt t="28507" x="8456613" y="4603750"/>
          <p14:tracePt t="28517" x="8477250" y="4603750"/>
          <p14:tracePt t="28524" x="8496300" y="4624388"/>
          <p14:tracePt t="28532" x="8515350" y="4624388"/>
          <p14:tracePt t="28540" x="8572500" y="4624388"/>
          <p14:tracePt t="28548" x="8593138" y="4624388"/>
          <p14:tracePt t="28556" x="8669338" y="4643438"/>
          <p14:tracePt t="28565" x="8689975" y="4643438"/>
          <p14:tracePt t="28574" x="8766175" y="4643438"/>
          <p14:tracePt t="28580" x="8805863" y="4662488"/>
          <p14:tracePt t="28590" x="8824913" y="4662488"/>
          <p14:tracePt t="28596" x="8883650" y="4662488"/>
          <p14:tracePt t="28605" x="8902700" y="4662488"/>
          <p14:tracePt t="28612" x="8959850" y="4700588"/>
          <p14:tracePt t="28620" x="8978900" y="4700588"/>
          <p14:tracePt t="28628" x="9018588" y="4700588"/>
          <p14:tracePt t="28636" x="9037638" y="4700588"/>
          <p14:tracePt t="28644" x="9056688" y="4700588"/>
          <p14:tracePt t="28652" x="9115425" y="4721225"/>
          <p14:tracePt t="28661" x="9153525" y="4721225"/>
          <p14:tracePt t="28668" x="9193213" y="4721225"/>
          <p14:tracePt t="28677" x="9212263" y="4721225"/>
          <p14:tracePt t="28684" x="9250363" y="4740275"/>
          <p14:tracePt t="28692" x="9309100" y="4740275"/>
          <p14:tracePt t="28700" x="9328150" y="4740275"/>
          <p14:tracePt t="28708" x="9347200" y="4740275"/>
          <p14:tracePt t="28715" x="9366250" y="4740275"/>
          <p14:tracePt t="28724" x="9385300" y="4759325"/>
          <p14:tracePt t="28733" x="9405938" y="4759325"/>
          <p14:tracePt t="29157" x="9385300" y="4759325"/>
          <p14:tracePt t="29181" x="9366250" y="4759325"/>
          <p14:tracePt t="29188" x="9347200" y="4759325"/>
          <p14:tracePt t="29197" x="9328150" y="4759325"/>
          <p14:tracePt t="29204" x="9309100" y="4759325"/>
          <p14:tracePt t="29212" x="9250363" y="4759325"/>
          <p14:tracePt t="29220" x="9212263" y="4759325"/>
          <p14:tracePt t="29228" x="9056688" y="4759325"/>
          <p14:tracePt t="29237" x="8843963" y="4759325"/>
          <p14:tracePt t="29250" x="8766175" y="4759325"/>
          <p14:tracePt t="29252" x="8612188" y="4759325"/>
          <p14:tracePt t="29260" x="8553450" y="4759325"/>
          <p14:tracePt t="29268" x="8399463" y="4797425"/>
          <p14:tracePt t="29276" x="8340725" y="4797425"/>
          <p14:tracePt t="29284" x="8186738" y="4797425"/>
          <p14:tracePt t="29293" x="8070850" y="4797425"/>
          <p14:tracePt t="29301" x="7953375" y="4797425"/>
          <p14:tracePt t="29308" x="7759700" y="4797425"/>
          <p14:tracePt t="29316" x="7643813" y="4797425"/>
          <p14:tracePt t="29324" x="7412038" y="4797425"/>
          <p14:tracePt t="29333" x="7296150" y="4797425"/>
          <p14:tracePt t="29340" x="6927850" y="4797425"/>
          <p14:tracePt t="29348" x="6850063" y="4818063"/>
          <p14:tracePt t="29356" x="6483350" y="4894263"/>
          <p14:tracePt t="29364" x="6154738" y="4933950"/>
          <p14:tracePt t="29372" x="6076950" y="4972050"/>
          <p14:tracePt t="29380" x="5786438" y="4991100"/>
          <p14:tracePt t="29391" x="5708650" y="5030788"/>
          <p14:tracePt t="29396" x="5418138" y="5068888"/>
          <p14:tracePt t="29404" x="5341938" y="5087938"/>
          <p14:tracePt t="29415" x="5108575" y="5127625"/>
          <p14:tracePt t="29420" x="4838700" y="5165725"/>
          <p14:tracePt t="29428" x="4722813" y="5165725"/>
          <p14:tracePt t="29437" x="4470400" y="5203825"/>
          <p14:tracePt t="29444" x="4392613" y="5222875"/>
          <p14:tracePt t="29453" x="4102100" y="5262563"/>
          <p14:tracePt t="29460" x="3948113" y="5262563"/>
          <p14:tracePt t="29468" x="3638550" y="5300663"/>
          <p14:tracePt t="29476" x="3541713" y="5319713"/>
          <p14:tracePt t="29485" x="3309938" y="5359400"/>
          <p14:tracePt t="29492" x="3097213" y="5397500"/>
          <p14:tracePt t="29501" x="3038475" y="5397500"/>
          <p14:tracePt t="29507" x="2922588" y="5435600"/>
          <p14:tracePt t="29516" x="2844800" y="5435600"/>
          <p14:tracePt t="29523" x="2747963" y="5456238"/>
          <p14:tracePt t="29532" x="2709863" y="5456238"/>
          <p14:tracePt t="29539" x="2613025" y="5494338"/>
          <p14:tracePt t="29550" x="2535238" y="5494338"/>
          <p14:tracePt t="29555" x="2516188" y="5513388"/>
          <p14:tracePt t="29564" x="2438400" y="5513388"/>
          <p14:tracePt t="29572" x="2419350" y="5532438"/>
          <p14:tracePt t="29580" x="2341563" y="5532438"/>
          <p14:tracePt t="29589" x="2322513" y="5553075"/>
          <p14:tracePt t="29595" x="2244725" y="5572125"/>
          <p14:tracePt t="29606" x="2225675" y="5591175"/>
          <p14:tracePt t="29613" x="2166938" y="5629275"/>
          <p14:tracePt t="29620" x="2147888" y="5649913"/>
          <p14:tracePt t="29628" x="2128838" y="5649913"/>
          <p14:tracePt t="29637" x="2051050" y="5668963"/>
          <p14:tracePt t="29644" x="2032000" y="5668963"/>
          <p14:tracePt t="29654" x="1993900" y="5688013"/>
          <p14:tracePt t="29659" x="1935163" y="5688013"/>
          <p14:tracePt t="29668" x="1876425" y="5726113"/>
          <p14:tracePt t="29677" x="1800225" y="5745163"/>
          <p14:tracePt t="29684" x="1781175" y="5745163"/>
          <p14:tracePt t="29693" x="1781175" y="5765800"/>
          <p14:tracePt t="29703" x="1760538" y="5765800"/>
          <p14:tracePt t="29707" x="1741488" y="5765800"/>
          <p14:tracePt t="29725" x="1703388" y="5765800"/>
          <p14:tracePt t="29732" x="1684338" y="5765800"/>
          <p14:tracePt t="29741" x="1663700" y="5765800"/>
          <p14:tracePt t="29748" x="1625600" y="5765800"/>
          <p14:tracePt t="29756" x="1606550" y="5765800"/>
          <p14:tracePt t="29764" x="1547813" y="5765800"/>
          <p14:tracePt t="29773" x="1509713" y="5765800"/>
          <p14:tracePt t="29780" x="1412875" y="5765800"/>
          <p14:tracePt t="29790" x="1374775" y="5765800"/>
          <p14:tracePt t="29796" x="1277938" y="5765800"/>
          <p14:tracePt t="29805" x="1200150" y="5765800"/>
          <p14:tracePt t="29815" x="1160463" y="5765800"/>
          <p14:tracePt t="29820" x="1063625" y="5726113"/>
          <p14:tracePt t="29828" x="1025525" y="5726113"/>
          <p14:tracePt t="29839" x="968375" y="5707063"/>
          <p14:tracePt t="29844" x="947738" y="5707063"/>
          <p14:tracePt t="29852" x="890588" y="5707063"/>
          <p14:tracePt t="29861" x="871538" y="5707063"/>
          <p14:tracePt t="29868" x="850900" y="5707063"/>
          <p14:tracePt t="29876" x="850900" y="5688013"/>
          <p14:tracePt t="29893" x="831850" y="5688013"/>
          <p14:tracePt t="29919" x="812800" y="5688013"/>
          <p14:tracePt t="29933" x="793750" y="5668963"/>
          <p14:tracePt t="29943" x="754063" y="5668963"/>
          <p14:tracePt t="29948" x="735013" y="5649913"/>
          <p14:tracePt t="29959" x="715963" y="5649913"/>
          <p14:tracePt t="29975" x="696913" y="5649913"/>
          <p14:tracePt t="29982" x="677863" y="5649913"/>
          <p14:tracePt t="29990" x="677863" y="5610225"/>
          <p14:tracePt t="29995" x="657225" y="5610225"/>
          <p14:tracePt t="30004" x="657225" y="5591175"/>
          <p14:tracePt t="30021" x="638175" y="5591175"/>
          <p14:tracePt t="30070" x="600075" y="5591175"/>
          <p14:tracePt t="30086" x="581025" y="5572125"/>
          <p14:tracePt t="30093" x="561975" y="5572125"/>
          <p14:tracePt t="30099" x="541338" y="5572125"/>
          <p14:tracePt t="30117" x="522288" y="5553075"/>
          <p14:tracePt t="30124" x="503238" y="5553075"/>
          <p14:tracePt t="30157" x="484188" y="5553075"/>
          <p14:tracePt t="30198" x="465138" y="5532438"/>
          <p14:tracePt t="30237" x="425450" y="5532438"/>
          <p14:tracePt t="30245" x="425450" y="5513388"/>
          <p14:tracePt t="30365" x="444500" y="5513388"/>
          <p14:tracePt t="30374" x="465138" y="5513388"/>
          <p14:tracePt t="30394" x="484188" y="5513388"/>
          <p14:tracePt t="30397" x="503238" y="5513388"/>
          <p14:tracePt t="30404" x="522288" y="5513388"/>
          <p14:tracePt t="30413" x="541338" y="5513388"/>
          <p14:tracePt t="30420" x="561975" y="5513388"/>
          <p14:tracePt t="30428" x="581025" y="5513388"/>
          <p14:tracePt t="30439" x="638175" y="5513388"/>
          <p14:tracePt t="30444" x="657225" y="5513388"/>
          <p14:tracePt t="30452" x="677863" y="5513388"/>
          <p14:tracePt t="30461" x="696913" y="5513388"/>
          <p14:tracePt t="30468" x="715963" y="5513388"/>
          <p14:tracePt t="30484" x="754063" y="5513388"/>
          <p14:tracePt t="30500" x="774700" y="5513388"/>
          <p14:tracePt t="30516" x="793750" y="5513388"/>
          <p14:tracePt t="30524" x="812800" y="5513388"/>
          <p14:tracePt t="30533" x="831850" y="5513388"/>
          <p14:tracePt t="30540" x="850900" y="5513388"/>
          <p14:tracePt t="30548" x="871538" y="5513388"/>
          <p14:tracePt t="30557" x="909638" y="5513388"/>
          <p14:tracePt t="30563" x="928688" y="5513388"/>
          <p14:tracePt t="31404" x="947738" y="5513388"/>
          <p14:tracePt t="31423" x="968375" y="5513388"/>
          <p14:tracePt t="31428" x="987425" y="5513388"/>
          <p14:tracePt t="31437" x="1044575" y="5513388"/>
          <p14:tracePt t="31447" x="1084263" y="5513388"/>
          <p14:tracePt t="31452" x="1103313" y="5494338"/>
          <p14:tracePt t="31461" x="1238250" y="5494338"/>
          <p14:tracePt t="31468" x="1412875" y="5456238"/>
          <p14:tracePt t="31476" x="1470025" y="5435600"/>
          <p14:tracePt t="31485" x="1663700" y="5397500"/>
          <p14:tracePt t="31492" x="1741488" y="5397500"/>
          <p14:tracePt t="31501" x="1954213" y="5359400"/>
          <p14:tracePt t="31508" x="1993900" y="5359400"/>
          <p14:tracePt t="31516" x="2147888" y="5319713"/>
          <p14:tracePt t="31523" x="2206625" y="5319713"/>
          <p14:tracePt t="31533" x="2282825" y="5300663"/>
          <p14:tracePt t="31541" x="2341563" y="5300663"/>
          <p14:tracePt t="31548" x="2360613" y="5300663"/>
          <p14:tracePt t="31558" x="2379663" y="5300663"/>
          <p14:tracePt t="31564" x="2379663" y="5281613"/>
          <p14:tracePt t="31572" x="2400300" y="5281613"/>
          <p14:tracePt t="31579" x="2419350" y="5281613"/>
          <p14:tracePt t="31590" x="2457450" y="5281613"/>
          <p14:tracePt t="31596" x="2476500" y="5281613"/>
          <p14:tracePt t="31605" x="2497138" y="5281613"/>
          <p14:tracePt t="31613" x="2516188" y="5281613"/>
          <p14:tracePt t="31619" x="2535238" y="5281613"/>
          <p14:tracePt t="31629" x="2554288" y="5281613"/>
          <p14:tracePt t="31636" x="2573338" y="5281613"/>
          <p14:tracePt t="31644" x="2613025" y="5281613"/>
          <p14:tracePt t="31670" x="2632075" y="5281613"/>
          <p14:tracePt t="31733" x="2651125" y="5281613"/>
          <p14:tracePt t="31749" x="2670175" y="5281613"/>
          <p14:tracePt t="31760" x="2709863" y="5281613"/>
          <p14:tracePt t="31764" x="2747963" y="5281613"/>
          <p14:tracePt t="31772" x="2767013" y="5281613"/>
          <p14:tracePt t="31781" x="2786063" y="5281613"/>
          <p14:tracePt t="31789" x="2806700" y="5281613"/>
          <p14:tracePt t="31797" x="2882900" y="5281613"/>
          <p14:tracePt t="31805" x="2903538" y="5281613"/>
          <p14:tracePt t="31813" x="2941638" y="5281613"/>
          <p14:tracePt t="31822" x="2960688" y="5281613"/>
          <p14:tracePt t="31832" x="3019425" y="5281613"/>
          <p14:tracePt t="31835" x="3038475" y="5281613"/>
          <p14:tracePt t="31844" x="3076575" y="5281613"/>
          <p14:tracePt t="31854" x="3116263" y="5281613"/>
          <p14:tracePt t="31860" x="3135313" y="5281613"/>
          <p14:tracePt t="31869" x="3154363" y="5281613"/>
          <p14:tracePt t="31877" x="3173413" y="5281613"/>
          <p14:tracePt t="31884" x="3192463" y="5281613"/>
          <p14:tracePt t="31892" x="3213100" y="5281613"/>
          <p14:tracePt t="31900" x="3232150" y="5281613"/>
          <p14:tracePt t="31908" x="3270250" y="5281613"/>
          <p14:tracePt t="31917" x="3309938" y="5281613"/>
          <p14:tracePt t="31926" x="3367088" y="5281613"/>
          <p14:tracePt t="31932" x="3386138" y="5281613"/>
          <p14:tracePt t="31957" x="3406775" y="5281613"/>
          <p14:tracePt t="31983" x="3425825" y="5281613"/>
          <p14:tracePt t="31997" x="3444875" y="5281613"/>
          <p14:tracePt t="32007" x="3463925" y="5281613"/>
          <p14:tracePt t="32012" x="3482975" y="5281613"/>
          <p14:tracePt t="32021" x="3503613" y="5281613"/>
          <p14:tracePt t="32053" x="3541713" y="5300663"/>
          <p14:tracePt t="32334" x="3560763" y="5300663"/>
          <p14:tracePt t="32543" x="3579813" y="5300663"/>
          <p14:tracePt t="32567" x="3598863" y="5300663"/>
          <p14:tracePt t="32592" x="3619500" y="5300663"/>
          <p14:tracePt t="32595" x="3638550" y="5300663"/>
          <p14:tracePt t="32604" x="3657600" y="5300663"/>
          <p14:tracePt t="32614" x="3695700" y="5300663"/>
          <p14:tracePt t="32620" x="3716338" y="5300663"/>
          <p14:tracePt t="32628" x="3754438" y="5300663"/>
          <p14:tracePt t="32636" x="3773488" y="5300663"/>
          <p14:tracePt t="32645" x="3792538" y="5300663"/>
          <p14:tracePt t="32652" x="3832225" y="5300663"/>
          <p14:tracePt t="32660" x="3851275" y="5300663"/>
          <p14:tracePt t="32668" x="3870325" y="5300663"/>
          <p14:tracePt t="32677" x="3910013" y="5300663"/>
          <p14:tracePt t="32685" x="3967163" y="5300663"/>
          <p14:tracePt t="32692" x="4005263" y="5300663"/>
          <p14:tracePt t="32700" x="4025900" y="5300663"/>
          <p14:tracePt t="32708" x="4083050" y="5300663"/>
          <p14:tracePt t="32717" x="4102100" y="5300663"/>
          <p14:tracePt t="32726" x="4141788" y="5300663"/>
          <p14:tracePt t="32731" x="4179888" y="5300663"/>
          <p14:tracePt t="32751" x="4198938" y="5300663"/>
          <p14:tracePt t="32789" x="4219575" y="5300663"/>
          <p14:tracePt t="32821" x="4238625" y="5300663"/>
          <p14:tracePt t="32847" x="4257675" y="5300663"/>
          <p14:tracePt t="32861" x="4276725" y="5300663"/>
          <p14:tracePt t="32877" x="4295775" y="5300663"/>
          <p14:tracePt t="32893" x="4335463" y="5300663"/>
          <p14:tracePt t="32903" x="4354513" y="5300663"/>
          <p14:tracePt t="32917" x="4373563" y="5300663"/>
          <p14:tracePt t="32925" x="4392613" y="5300663"/>
          <p14:tracePt t="32941" x="4411663" y="5300663"/>
          <p14:tracePt t="32951" x="4432300" y="5300663"/>
          <p14:tracePt t="32965" x="4451350" y="5300663"/>
          <p14:tracePt t="32975" x="4489450" y="5300663"/>
          <p14:tracePt t="32980" x="4508500" y="5300663"/>
          <p14:tracePt t="32989" x="4548188" y="5300663"/>
          <p14:tracePt t="32997" x="4567238" y="5300663"/>
          <p14:tracePt t="33004" x="4586288" y="5300663"/>
          <p14:tracePt t="33013" x="4605338" y="5300663"/>
          <p14:tracePt t="33021" x="4645025" y="5300663"/>
          <p14:tracePt t="33030" x="4664075" y="5300663"/>
          <p14:tracePt t="33038" x="4683125" y="5300663"/>
          <p14:tracePt t="33059" x="4702175" y="5300663"/>
          <p14:tracePt t="33085" x="4722813" y="5300663"/>
          <p14:tracePt t="33142" x="4741863" y="5300663"/>
          <p14:tracePt t="33157" x="4760913" y="5319713"/>
          <p14:tracePt t="33173" x="4799013" y="5319713"/>
          <p14:tracePt t="33181" x="4818063" y="5319713"/>
          <p14:tracePt t="33190" x="4838700" y="5319713"/>
          <p14:tracePt t="33196" x="4857750" y="5340350"/>
          <p14:tracePt t="33205" x="4876800" y="5340350"/>
          <p14:tracePt t="33222" x="4895850" y="5378450"/>
          <p14:tracePt t="33229" x="4914900" y="5378450"/>
          <p14:tracePt t="33238" x="4973638" y="5397500"/>
          <p14:tracePt t="33247" x="4992688" y="5397500"/>
          <p14:tracePt t="33252" x="5051425" y="5416550"/>
          <p14:tracePt t="33261" x="5089525" y="5416550"/>
          <p14:tracePt t="33270" x="5108575" y="5435600"/>
          <p14:tracePt t="33276" x="5167313" y="5435600"/>
          <p14:tracePt t="33284" x="5186363" y="5435600"/>
          <p14:tracePt t="33292" x="5224463" y="5435600"/>
          <p14:tracePt t="33300" x="5245100" y="5435600"/>
          <p14:tracePt t="33307" x="5283200" y="5456238"/>
          <p14:tracePt t="33316" x="5302250" y="5456238"/>
          <p14:tracePt t="33324" x="5321300" y="5456238"/>
          <p14:tracePt t="33333" x="5341938" y="5456238"/>
          <p14:tracePt t="33340" x="5360988" y="5456238"/>
          <p14:tracePt t="33348" x="5380038" y="5456238"/>
          <p14:tracePt t="33358" x="5380038" y="5475288"/>
          <p14:tracePt t="33364" x="5399088" y="5475288"/>
          <p14:tracePt t="33373" x="5418138" y="5475288"/>
          <p14:tracePt t="33380" x="5457825" y="5475288"/>
          <p14:tracePt t="33390" x="5476875" y="5475288"/>
          <p14:tracePt t="33397" x="5495925" y="5513388"/>
          <p14:tracePt t="33406" x="5514975" y="5513388"/>
          <p14:tracePt t="33411" x="5535613" y="5513388"/>
          <p14:tracePt t="33420" x="5554663" y="5513388"/>
          <p14:tracePt t="33428" x="5573713" y="5513388"/>
          <p14:tracePt t="33438" x="5611813" y="5513388"/>
          <p14:tracePt t="33445" x="5630863" y="5513388"/>
          <p14:tracePt t="33452" x="5651500" y="5513388"/>
          <p14:tracePt t="33461" x="5670550" y="5513388"/>
          <p14:tracePt t="33477" x="5689600" y="5532438"/>
          <p14:tracePt t="33493" x="5708650" y="5532438"/>
          <p14:tracePt t="33503" x="5727700" y="5532438"/>
          <p14:tracePt t="33516" x="5767388" y="5532438"/>
          <p14:tracePt t="33541" x="5786438" y="5532438"/>
          <p14:tracePt t="33550" x="5805488" y="5532438"/>
          <p14:tracePt t="33558" x="5824538" y="5532438"/>
          <p14:tracePt t="33567" x="5845175" y="5553075"/>
          <p14:tracePt t="33572" x="5864225" y="5553075"/>
          <p14:tracePt t="33581" x="5883275" y="5553075"/>
          <p14:tracePt t="33588" x="5961063" y="5553075"/>
          <p14:tracePt t="33596" x="5980113" y="5572125"/>
          <p14:tracePt t="33606" x="6057900" y="5572125"/>
          <p14:tracePt t="33612" x="6076950" y="5572125"/>
          <p14:tracePt t="33622" x="6154738" y="5572125"/>
          <p14:tracePt t="33631" x="6173788" y="5572125"/>
          <p14:tracePt t="33636" x="6251575" y="5572125"/>
          <p14:tracePt t="33644" x="6308725" y="5572125"/>
          <p14:tracePt t="33655" x="6327775" y="5572125"/>
          <p14:tracePt t="33660" x="6367463" y="5572125"/>
          <p14:tracePt t="33668" x="6386513" y="5572125"/>
          <p14:tracePt t="33676" x="6424613" y="5572125"/>
          <p14:tracePt t="33684" x="6443663" y="5572125"/>
          <p14:tracePt t="33693" x="6464300" y="5572125"/>
          <p14:tracePt t="33702" x="6483350" y="5572125"/>
          <p14:tracePt t="33708" x="6521450" y="5572125"/>
          <p14:tracePt t="33717" x="6580188" y="5572125"/>
          <p14:tracePt t="33724" x="6599238" y="5572125"/>
          <p14:tracePt t="33732" x="6677025" y="5572125"/>
          <p14:tracePt t="33739" x="6696075" y="5572125"/>
          <p14:tracePt t="33748" x="6734175" y="5572125"/>
          <p14:tracePt t="33756" x="6773863" y="5572125"/>
          <p14:tracePt t="33765" x="6792913" y="5572125"/>
          <p14:tracePt t="33775" x="6831013" y="5572125"/>
          <p14:tracePt t="33780" x="6850063" y="5572125"/>
          <p14:tracePt t="33791" x="6870700" y="5572125"/>
          <p14:tracePt t="33813" x="6908800" y="5572125"/>
          <p14:tracePt t="33829" x="6927850" y="5572125"/>
          <p14:tracePt t="33840" x="6946900" y="5572125"/>
          <p14:tracePt t="33845" x="6967538" y="5572125"/>
          <p14:tracePt t="33854" x="6986588" y="5572125"/>
          <p14:tracePt t="33861" x="7005638" y="5572125"/>
          <p14:tracePt t="33869" x="7024688" y="5572125"/>
          <p14:tracePt t="33877" x="7064375" y="5572125"/>
          <p14:tracePt t="33884" x="7083425" y="5572125"/>
          <p14:tracePt t="33965" x="7083425" y="5591175"/>
          <p14:tracePt t="33981" x="7043738" y="5591175"/>
          <p14:tracePt t="33997" x="7024688" y="5591175"/>
          <p14:tracePt t="34005" x="7005638" y="5591175"/>
          <p14:tracePt t="34013" x="6986588" y="5591175"/>
          <p14:tracePt t="34023" x="6967538" y="5591175"/>
          <p14:tracePt t="34028" x="6946900" y="5591175"/>
          <p14:tracePt t="34037" x="6927850" y="5591175"/>
          <p14:tracePt t="34044" x="6870700" y="5591175"/>
          <p14:tracePt t="34056" x="6831013" y="5591175"/>
          <p14:tracePt t="34060" x="6792913" y="5591175"/>
          <p14:tracePt t="34068" x="6773863" y="5591175"/>
          <p14:tracePt t="34077" x="6754813" y="5591175"/>
          <p14:tracePt t="34085" x="6734175" y="5591175"/>
          <p14:tracePt t="34092" x="6696075" y="5591175"/>
          <p14:tracePt t="34100" x="6599238" y="5591175"/>
          <p14:tracePt t="34109" x="6580188" y="5591175"/>
          <p14:tracePt t="34116" x="6483350" y="5591175"/>
          <p14:tracePt t="34123" x="6424613" y="5591175"/>
          <p14:tracePt t="34132" x="6270625" y="5591175"/>
          <p14:tracePt t="34144" x="6230938" y="5629275"/>
          <p14:tracePt t="34149" x="6057900" y="5649913"/>
          <p14:tracePt t="34156" x="5902325" y="5688013"/>
          <p14:tracePt t="34164" x="5824538" y="5688013"/>
          <p14:tracePt t="34174" x="5651500" y="5745163"/>
          <p14:tracePt t="34180" x="5611813" y="5745163"/>
          <p14:tracePt t="34189" x="5438775" y="5822950"/>
          <p14:tracePt t="34195" x="5380038" y="5842000"/>
          <p14:tracePt t="34204" x="5224463" y="5900738"/>
          <p14:tracePt t="34213" x="5167313" y="5938838"/>
          <p14:tracePt t="34220" x="5011738" y="5997575"/>
          <p14:tracePt t="34229" x="4838700" y="6075363"/>
          <p14:tracePt t="34236" x="4779963" y="6094413"/>
          <p14:tracePt t="34244" x="4567238" y="6172200"/>
          <p14:tracePt t="34254" x="4529138" y="6191250"/>
          <p14:tracePt t="34260" x="4411663" y="6229350"/>
          <p14:tracePt t="34268" x="4354513" y="6248400"/>
          <p14:tracePt t="34277" x="4238625" y="6269038"/>
          <p14:tracePt t="34283" x="4141788" y="6326188"/>
          <p14:tracePt t="34292" x="4102100" y="6326188"/>
          <p14:tracePt t="34301" x="4044950" y="6384925"/>
          <p14:tracePt t="34308" x="4025900" y="6384925"/>
          <p14:tracePt t="34318" x="3967163" y="6423025"/>
          <p14:tracePt t="34324" x="3948113" y="6423025"/>
          <p14:tracePt t="34333" x="3929063" y="6442075"/>
          <p14:tracePt t="34341" x="3910013" y="6461125"/>
          <p14:tracePt t="34348" x="3889375" y="6461125"/>
          <p14:tracePt t="34357" x="3851275" y="6500813"/>
          <p14:tracePt t="34364" x="3832225" y="6519863"/>
          <p14:tracePt t="34372" x="3813175" y="6578600"/>
          <p14:tracePt t="34381" x="3813175" y="6597650"/>
          <p14:tracePt t="34391" x="3792538" y="6616700"/>
          <p14:tracePt t="34396" x="3773488" y="6616700"/>
          <p14:tracePt t="34406" x="3773488" y="6635750"/>
          <p14:tracePt t="34439" x="3754438" y="6635750"/>
          <p14:tracePt t="34453" x="3716338" y="6635750"/>
          <p14:tracePt t="34460" x="3695700" y="6635750"/>
          <p14:tracePt t="34467" x="3695700" y="6616700"/>
          <p14:tracePt t="34476" x="3676650" y="6616700"/>
          <p14:tracePt t="34484" x="3657600" y="6597650"/>
          <p14:tracePt t="34492" x="3638550" y="6597650"/>
          <p14:tracePt t="34500" x="3619500" y="6578600"/>
          <p14:tracePt t="34507" x="3598863" y="6578600"/>
          <p14:tracePt t="34516" x="3541713" y="6578600"/>
          <p14:tracePt t="34524" x="3522663" y="6578600"/>
          <p14:tracePt t="34532" x="3503613" y="6578600"/>
          <p14:tracePt t="34540" x="3444875" y="6578600"/>
          <p14:tracePt t="34547" x="3425825" y="6578600"/>
          <p14:tracePt t="34556" x="3425825" y="6557963"/>
          <p14:tracePt t="34564" x="3406775" y="6557963"/>
          <p14:tracePt t="34573" x="3406775" y="6538913"/>
          <p14:tracePt t="34580" x="3386138" y="6538913"/>
          <p14:tracePt t="34590" x="3386138" y="6500813"/>
          <p14:tracePt t="34596" x="3386138" y="6481763"/>
          <p14:tracePt t="34606" x="3386138" y="6461125"/>
          <p14:tracePt t="34612" x="3386138" y="6442075"/>
          <p14:tracePt t="34620" x="3386138" y="6423025"/>
          <p14:tracePt t="34630" x="3386138" y="6403975"/>
          <p14:tracePt t="34639" x="3386138" y="6384925"/>
          <p14:tracePt t="34644" x="3386138" y="6345238"/>
          <p14:tracePt t="34653" x="3367088" y="6345238"/>
          <p14:tracePt t="34660" x="3367088" y="6326188"/>
          <p14:tracePt t="34668" x="3348038" y="6288088"/>
          <p14:tracePt t="34679" x="3348038" y="6269038"/>
          <p14:tracePt t="34684" x="3328988" y="6269038"/>
          <p14:tracePt t="34692" x="3328988" y="6248400"/>
          <p14:tracePt t="34702" x="3289300" y="6248400"/>
          <p14:tracePt t="34709" x="3289300" y="6210300"/>
          <p14:tracePt t="34732" x="3289300" y="6191250"/>
          <p14:tracePt t="34749" x="3270250" y="6191250"/>
          <p14:tracePt t="34765" x="3270250" y="6172200"/>
          <p14:tracePt t="34790" x="3251200" y="6172200"/>
          <p14:tracePt t="34806" x="3251200" y="6151563"/>
          <p14:tracePt t="34815" x="3232150" y="6151563"/>
          <p14:tracePt t="34820" x="3173413" y="6132513"/>
          <p14:tracePt t="34829" x="3173413" y="6113463"/>
          <p14:tracePt t="34839" x="3154363" y="6113463"/>
          <p14:tracePt t="34844" x="3116263" y="6054725"/>
          <p14:tracePt t="34853" x="3019425" y="5997575"/>
          <p14:tracePt t="34860" x="2941638" y="5938838"/>
          <p14:tracePt t="34868" x="2844800" y="5881688"/>
          <p14:tracePt t="34876" x="2806700" y="5862638"/>
          <p14:tracePt t="34884" x="2632075" y="5765800"/>
          <p14:tracePt t="34892" x="2613025" y="5707063"/>
          <p14:tracePt t="34900" x="2438400" y="5629275"/>
          <p14:tracePt t="34909" x="2360613" y="5572125"/>
          <p14:tracePt t="34916" x="2187575" y="5475288"/>
          <p14:tracePt t="34923" x="2012950" y="5378450"/>
          <p14:tracePt t="34932" x="1954213" y="5319713"/>
          <p14:tracePt t="34940" x="1857375" y="5262563"/>
          <p14:tracePt t="34949" x="1819275" y="5203825"/>
          <p14:tracePt t="34956" x="1684338" y="5106988"/>
          <p14:tracePt t="34964" x="1663700" y="5087938"/>
          <p14:tracePt t="34973" x="1587500" y="5030788"/>
          <p14:tracePt t="34980" x="1490663" y="4972050"/>
          <p14:tracePt t="34992" x="1450975" y="4913313"/>
          <p14:tracePt t="34996" x="1354138" y="4894263"/>
          <p14:tracePt t="35004" x="1335088" y="4875213"/>
          <p14:tracePt t="35012" x="1316038" y="4856163"/>
          <p14:tracePt t="35022" x="1296988" y="4856163"/>
          <p14:tracePt t="35046" x="1277938" y="4856163"/>
          <p14:tracePt t="35061" x="1238250" y="4856163"/>
          <p14:tracePt t="35093" x="1219200" y="4875213"/>
          <p14:tracePt t="35109" x="1219200" y="4894263"/>
          <p14:tracePt t="35120" x="1219200" y="4913313"/>
          <p14:tracePt t="35123" x="1219200" y="4972050"/>
          <p14:tracePt t="35133" x="1219200" y="4991100"/>
          <p14:tracePt t="35141" x="1219200" y="5030788"/>
          <p14:tracePt t="35148" x="1219200" y="5049838"/>
          <p14:tracePt t="35156" x="1200150" y="5127625"/>
          <p14:tracePt t="35164" x="1181100" y="5146675"/>
          <p14:tracePt t="35174" x="1160463" y="5203825"/>
          <p14:tracePt t="35180" x="1122363" y="5262563"/>
          <p14:tracePt t="35189" x="1122363" y="5281613"/>
          <p14:tracePt t="35196" x="1103313" y="5359400"/>
          <p14:tracePt t="35206" x="1084263" y="5378450"/>
          <p14:tracePt t="35212" x="1084263" y="5416550"/>
          <p14:tracePt t="35225" x="1084263" y="5435600"/>
          <p14:tracePt t="35228" x="1084263" y="5513388"/>
          <p14:tracePt t="35236" x="1084263" y="5572125"/>
          <p14:tracePt t="35245" x="1084263" y="5591175"/>
          <p14:tracePt t="35252" x="1084263" y="5610225"/>
          <p14:tracePt t="35262" x="1084263" y="5629275"/>
          <p14:tracePt t="35271" x="1084263" y="5688013"/>
          <p14:tracePt t="35276" x="1084263" y="5707063"/>
          <p14:tracePt t="35284" x="1103313" y="5745163"/>
          <p14:tracePt t="35292" x="1103313" y="5765800"/>
          <p14:tracePt t="35301" x="1141413" y="5822950"/>
          <p14:tracePt t="35309" x="1141413" y="5842000"/>
          <p14:tracePt t="35317" x="1141413" y="5862638"/>
          <p14:tracePt t="35349" x="1141413" y="5881688"/>
          <p14:tracePt t="35390" x="1122363" y="5881688"/>
          <p14:tracePt t="35406" x="1103313" y="5881688"/>
          <p14:tracePt t="35421" x="1084263" y="5881688"/>
          <p14:tracePt t="35429" x="1063625" y="5881688"/>
          <p14:tracePt t="35437" x="1063625" y="5900738"/>
          <p14:tracePt t="35447" x="1044575" y="5900738"/>
          <p14:tracePt t="35453" x="1044575" y="5938838"/>
          <p14:tracePt t="35460" x="1025525" y="5938838"/>
          <p14:tracePt t="35470" x="1025525" y="5959475"/>
          <p14:tracePt t="35476" x="1025525" y="5978525"/>
          <p14:tracePt t="35485" x="1025525" y="5997575"/>
          <p14:tracePt t="35501" x="1006475" y="5997575"/>
          <p14:tracePt t="35509" x="1006475" y="6016625"/>
          <p14:tracePt t="35517" x="1006475" y="6035675"/>
          <p14:tracePt t="35533" x="968375" y="6054725"/>
          <p14:tracePt t="35565" x="968375" y="6094413"/>
          <p14:tracePt t="35575" x="947738" y="6094413"/>
          <p14:tracePt t="35596" x="928688" y="6094413"/>
          <p14:tracePt t="35606" x="928688" y="6113463"/>
          <p14:tracePt t="35621" x="909638" y="6132513"/>
          <p14:tracePt t="35655" x="890588" y="6132513"/>
          <p14:tracePt t="35661" x="871538" y="6132513"/>
          <p14:tracePt t="35677" x="871538" y="6151563"/>
          <p14:tracePt t="35684" x="850900" y="6151563"/>
          <p14:tracePt t="35692" x="793750" y="6151563"/>
          <p14:tracePt t="35702" x="774700" y="6151563"/>
          <p14:tracePt t="35708" x="754063" y="6151563"/>
          <p14:tracePt t="35716" x="754063" y="6172200"/>
          <p14:tracePt t="35724" x="715963" y="6172200"/>
          <p14:tracePt t="35732" x="677863" y="6172200"/>
          <p14:tracePt t="35740" x="657225" y="6172200"/>
          <p14:tracePt t="35747" x="638175" y="6191250"/>
          <p14:tracePt t="35765" x="638175" y="6210300"/>
          <p14:tracePt t="35774" x="638175" y="6248400"/>
          <p14:tracePt t="35780" x="657225" y="6248400"/>
          <p14:tracePt t="36349" x="696913" y="6248400"/>
          <p14:tracePt t="36357" x="715963" y="6248400"/>
          <p14:tracePt t="36366" x="735013" y="6248400"/>
          <p14:tracePt t="36373" x="774700" y="6248400"/>
          <p14:tracePt t="36380" x="890588" y="6248400"/>
          <p14:tracePt t="36390" x="1044575" y="6248400"/>
          <p14:tracePt t="36396" x="1103313" y="6248400"/>
          <p14:tracePt t="36406" x="1219200" y="6248400"/>
          <p14:tracePt t="36416" x="1257300" y="6248400"/>
          <p14:tracePt t="36420" x="1374775" y="6248400"/>
          <p14:tracePt t="36429" x="1393825" y="6248400"/>
          <p14:tracePt t="36438" x="1470025" y="6248400"/>
          <p14:tracePt t="36444" x="1490663" y="6248400"/>
          <p14:tracePt t="36452" x="1547813" y="6248400"/>
          <p14:tracePt t="36460" x="1566863" y="6269038"/>
          <p14:tracePt t="36469" x="1587500" y="6269038"/>
          <p14:tracePt t="36477" x="1606550" y="6269038"/>
          <p14:tracePt t="36485" x="1663700" y="6269038"/>
          <p14:tracePt t="36501" x="1684338" y="6269038"/>
          <p14:tracePt t="36509" x="1703388" y="6269038"/>
          <p14:tracePt t="36515" x="1741488" y="6269038"/>
          <p14:tracePt t="36524" x="1800225" y="6269038"/>
          <p14:tracePt t="36532" x="1857375" y="6248400"/>
          <p14:tracePt t="36540" x="1876425" y="6248400"/>
          <p14:tracePt t="36548" x="1954213" y="6210300"/>
          <p14:tracePt t="36556" x="1973263" y="6210300"/>
          <p14:tracePt t="36565" x="2012950" y="6172200"/>
          <p14:tracePt t="36575" x="2070100" y="6172200"/>
          <p14:tracePt t="36582" x="2090738" y="6151563"/>
          <p14:tracePt t="36589" x="2147888" y="6132513"/>
          <p14:tracePt t="36596" x="2166938" y="6132513"/>
          <p14:tracePt t="36607" x="2166938" y="6113463"/>
          <p14:tracePt t="36645" x="2187575" y="6113463"/>
          <p14:tracePt t="36653" x="2187575" y="6094413"/>
          <p14:tracePt t="36672" x="2206625" y="6094413"/>
          <p14:tracePt t="36695" x="2225675" y="6094413"/>
          <p14:tracePt t="36708" x="2244725" y="6094413"/>
          <p14:tracePt t="36719" x="2263775" y="6094413"/>
          <p14:tracePt t="36744" x="2303463" y="6094413"/>
          <p14:tracePt t="37316" x="2322513" y="6094413"/>
          <p14:tracePt t="37324" x="2341563" y="6094413"/>
          <p14:tracePt t="37333" x="2360613" y="6094413"/>
          <p14:tracePt t="37339" x="2379663" y="6094413"/>
          <p14:tracePt t="37348" x="2400300" y="6113463"/>
          <p14:tracePt t="37359" x="2457450" y="6113463"/>
          <p14:tracePt t="37364" x="2476500" y="6113463"/>
          <p14:tracePt t="37373" x="2516188" y="6113463"/>
          <p14:tracePt t="37381" x="2535238" y="6113463"/>
          <p14:tracePt t="37389" x="2593975" y="6132513"/>
          <p14:tracePt t="37396" x="2613025" y="6132513"/>
          <p14:tracePt t="37404" x="2690813" y="6172200"/>
          <p14:tracePt t="37413" x="2767013" y="6172200"/>
          <p14:tracePt t="37421" x="2767013" y="6191250"/>
          <p14:tracePt t="37428" x="2844800" y="6210300"/>
          <p14:tracePt t="37436" x="2903538" y="6210300"/>
          <p14:tracePt t="37444" x="2979738" y="6210300"/>
          <p14:tracePt t="37452" x="3000375" y="6229350"/>
          <p14:tracePt t="37460" x="3057525" y="6248400"/>
          <p14:tracePt t="37468" x="3135313" y="6288088"/>
          <p14:tracePt t="37476" x="3154363" y="6288088"/>
          <p14:tracePt t="37485" x="3213100" y="6307138"/>
          <p14:tracePt t="37493" x="3232150" y="6307138"/>
          <p14:tracePt t="37500" x="3270250" y="6326188"/>
          <p14:tracePt t="37508" x="3289300" y="6364288"/>
          <p14:tracePt t="37516" x="3367088" y="6384925"/>
          <p14:tracePt t="37524" x="3386138" y="6384925"/>
          <p14:tracePt t="37532" x="3444875" y="6384925"/>
          <p14:tracePt t="37539" x="3482975" y="6384925"/>
          <p14:tracePt t="37549" x="3503613" y="6384925"/>
          <p14:tracePt t="37555" x="3560763" y="6384925"/>
          <p14:tracePt t="37563" x="3579813" y="6384925"/>
          <p14:tracePt t="37572" x="3598863" y="6384925"/>
          <p14:tracePt t="37580" x="3619500" y="6384925"/>
          <p14:tracePt t="37590" x="3638550" y="6384925"/>
          <p14:tracePt t="37596" x="3676650" y="6384925"/>
          <p14:tracePt t="37638" x="3695700" y="6384925"/>
          <p14:tracePt t="37701" x="3716338" y="6384925"/>
          <p14:tracePt t="37709" x="3716338" y="6364288"/>
          <p14:tracePt t="37717" x="3735388" y="6326188"/>
          <p14:tracePt t="37726" x="3754438" y="6326188"/>
          <p14:tracePt t="37732" x="3773488" y="6307138"/>
          <p14:tracePt t="37741" x="3832225" y="6288088"/>
          <p14:tracePt t="37748" x="3851275" y="6269038"/>
          <p14:tracePt t="37758" x="3889375" y="6248400"/>
          <p14:tracePt t="37763" x="3929063" y="6248400"/>
          <p14:tracePt t="37773" x="3967163" y="6210300"/>
          <p14:tracePt t="37780" x="3986213" y="6210300"/>
          <p14:tracePt t="37793" x="4044950" y="6191250"/>
          <p14:tracePt t="37797" x="4064000" y="6191250"/>
          <p14:tracePt t="37804" x="4083050" y="6172200"/>
          <p14:tracePt t="37812" x="4102100" y="6172200"/>
          <p14:tracePt t="37821" x="4122738" y="6172200"/>
          <p14:tracePt t="37829" x="4141788" y="6172200"/>
          <p14:tracePt t="37853" x="4179888" y="6172200"/>
          <p14:tracePt t="37861" x="4198938" y="6172200"/>
          <p14:tracePt t="37870" x="4219575" y="6151563"/>
          <p14:tracePt t="37877" x="4238625" y="6151563"/>
          <p14:tracePt t="37884" x="4257675" y="6151563"/>
          <p14:tracePt t="37892" x="4257675" y="6132513"/>
          <p14:tracePt t="37901" x="4295775" y="6132513"/>
          <p14:tracePt t="37907" x="4335463" y="6113463"/>
          <p14:tracePt t="37917" x="4354513" y="6113463"/>
          <p14:tracePt t="37925" x="4373563" y="6113463"/>
          <p14:tracePt t="37932" x="4392613" y="6113463"/>
          <p14:tracePt t="37940" x="4392613" y="6075363"/>
          <p14:tracePt t="37948" x="4411663" y="6075363"/>
          <p14:tracePt t="37956" x="4432300" y="6075363"/>
          <p14:tracePt t="37973" x="4451350" y="6075363"/>
          <p14:tracePt t="37981" x="4489450" y="6075363"/>
          <p14:tracePt t="37992" x="4508500" y="6075363"/>
          <p14:tracePt t="37999" x="4529138" y="6075363"/>
          <p14:tracePt t="38003" x="4548188" y="6075363"/>
          <p14:tracePt t="38012" x="4586288" y="6075363"/>
          <p14:tracePt t="38021" x="4645025" y="6075363"/>
          <p14:tracePt t="38028" x="4722813" y="6075363"/>
          <p14:tracePt t="38041" x="4741863" y="6075363"/>
          <p14:tracePt t="38044" x="4857750" y="6094413"/>
          <p14:tracePt t="38052" x="4895850" y="6094413"/>
          <p14:tracePt t="38061" x="5070475" y="6113463"/>
          <p14:tracePt t="38068" x="5224463" y="6113463"/>
          <p14:tracePt t="38075" x="5302250" y="6113463"/>
          <p14:tracePt t="38084" x="5495925" y="6113463"/>
          <p14:tracePt t="38092" x="5554663" y="6113463"/>
          <p14:tracePt t="38101" x="5708650" y="6113463"/>
          <p14:tracePt t="38108" x="5748338" y="6113463"/>
          <p14:tracePt t="38116" x="5902325" y="6113463"/>
          <p14:tracePt t="38125" x="5961063" y="6113463"/>
          <p14:tracePt t="38133" x="5999163" y="6113463"/>
          <p14:tracePt t="38141" x="6057900" y="6113463"/>
          <p14:tracePt t="38148" x="6076950" y="6113463"/>
          <p14:tracePt t="38238" x="6096000" y="6113463"/>
          <p14:tracePt t="38271" x="6096000" y="6151563"/>
          <p14:tracePt t="38278" x="6115050" y="6151563"/>
          <p14:tracePt t="38301" x="6134100" y="6151563"/>
          <p14:tracePt t="38309" x="6173788" y="6151563"/>
          <p14:tracePt t="38326" x="6192838" y="6151563"/>
          <p14:tracePt t="38332" x="6211888" y="6151563"/>
          <p14:tracePt t="38339" x="6230938" y="6151563"/>
          <p14:tracePt t="38348" x="6251575" y="6151563"/>
          <p14:tracePt t="38366" x="6270625" y="6151563"/>
          <p14:tracePt t="38376" x="6289675" y="6151563"/>
          <p14:tracePt t="38380" x="6348413" y="6151563"/>
          <p14:tracePt t="38392" x="6367463" y="6151563"/>
          <p14:tracePt t="38398" x="6386513" y="6151563"/>
          <p14:tracePt t="38403" x="6405563" y="6151563"/>
          <p14:tracePt t="38423" x="6424613" y="6151563"/>
          <p14:tracePt t="38453" x="6464300" y="6151563"/>
          <p14:tracePt t="38518" x="6483350" y="6151563"/>
          <p14:tracePt t="38533" x="6502400" y="6151563"/>
          <p14:tracePt t="38542" x="6521450" y="6151563"/>
          <p14:tracePt t="38548" x="6540500" y="6151563"/>
          <p14:tracePt t="38556" x="6561138" y="6151563"/>
          <p14:tracePt t="38564" x="6580188" y="6151563"/>
          <p14:tracePt t="38573" x="6618288" y="6151563"/>
          <p14:tracePt t="38581" x="6677025" y="6151563"/>
          <p14:tracePt t="38591" x="6715125" y="6151563"/>
          <p14:tracePt t="38595" x="6773863" y="6132513"/>
          <p14:tracePt t="38604" x="6811963" y="6113463"/>
          <p14:tracePt t="38612" x="6870700" y="6113463"/>
          <p14:tracePt t="38620" x="6927850" y="6113463"/>
          <p14:tracePt t="38629" x="6986588" y="6094413"/>
          <p14:tracePt t="38636" x="7005638" y="6094413"/>
          <p14:tracePt t="38644" x="7024688" y="6094413"/>
          <p14:tracePt t="38709" x="7043738" y="6094413"/>
          <p14:tracePt t="38718" x="7064375" y="6094413"/>
          <p14:tracePt t="39230" x="7083425" y="6094413"/>
          <p14:tracePt t="39238" x="7121525" y="6094413"/>
          <p14:tracePt t="39245" x="7140575" y="6094413"/>
          <p14:tracePt t="39254" x="7161213" y="6094413"/>
          <p14:tracePt t="39260" x="7180263" y="6094413"/>
          <p14:tracePt t="39269" x="7218363" y="6094413"/>
          <p14:tracePt t="39278" x="7237413" y="6094413"/>
          <p14:tracePt t="39284" x="7277100" y="6094413"/>
          <p14:tracePt t="39293" x="7334250" y="6094413"/>
          <p14:tracePt t="39300" x="7392988" y="6094413"/>
          <p14:tracePt t="39307" x="7508875" y="6094413"/>
          <p14:tracePt t="39317" x="7567613" y="6094413"/>
          <p14:tracePt t="39323" x="7643813" y="6094413"/>
          <p14:tracePt t="39332" x="7759700" y="6094413"/>
          <p14:tracePt t="39343" x="7780338" y="6094413"/>
          <p14:tracePt t="39348" x="7856538" y="6094413"/>
          <p14:tracePt t="39356" x="7877175" y="6094413"/>
          <p14:tracePt t="39365" x="7896225" y="6094413"/>
          <p14:tracePt t="39372" x="7915275" y="6094413"/>
          <p14:tracePt t="39381" x="7934325" y="6094413"/>
          <p14:tracePt t="39389" x="7953375" y="6094413"/>
          <p14:tracePt t="39406" x="7993063" y="6094413"/>
          <p14:tracePt t="39421" x="8012113" y="6094413"/>
          <p14:tracePt t="39437" x="8031163" y="6094413"/>
          <p14:tracePt t="39453" x="8050213" y="6094413"/>
          <p14:tracePt t="39582" x="8070850" y="6094413"/>
          <p14:tracePt t="39630" x="8089900" y="6094413"/>
          <p14:tracePt t="39637" x="8089900" y="6075363"/>
          <p14:tracePt t="39645" x="8108950" y="6075363"/>
          <p14:tracePt t="39654" x="8147050" y="6075363"/>
          <p14:tracePt t="39660" x="8166100" y="6075363"/>
          <p14:tracePt t="39669" x="8186738" y="6075363"/>
          <p14:tracePt t="39676" x="8205788" y="6035675"/>
          <p14:tracePt t="39684" x="8224838" y="6035675"/>
          <p14:tracePt t="39692" x="8243888" y="6035675"/>
          <p14:tracePt t="39700" x="8262938" y="6035675"/>
          <p14:tracePt t="39708" x="8302625" y="6035675"/>
          <p14:tracePt t="39716" x="8321675" y="6035675"/>
          <p14:tracePt t="39723" x="8399463" y="6035675"/>
          <p14:tracePt t="39732" x="8437563" y="6035675"/>
          <p14:tracePt t="39739" x="8496300" y="6035675"/>
          <p14:tracePt t="39748" x="8515350" y="6016625"/>
          <p14:tracePt t="39759" x="8534400" y="6016625"/>
          <p14:tracePt t="39764" x="8572500" y="5997575"/>
          <p14:tracePt t="39775" x="8612188" y="5997575"/>
          <p14:tracePt t="39781" x="8631238" y="5997575"/>
          <p14:tracePt t="39792" x="8650288" y="5997575"/>
          <p14:tracePt t="39800" x="8669338" y="5997575"/>
          <p14:tracePt t="39804" x="8689975" y="5997575"/>
          <p14:tracePt t="39812" x="8709025" y="5997575"/>
          <p14:tracePt t="39822" x="8766175" y="5978525"/>
          <p14:tracePt t="39828" x="8786813" y="5978525"/>
          <p14:tracePt t="39836" x="8863013" y="5978525"/>
          <p14:tracePt t="39844" x="8883650" y="5959475"/>
          <p14:tracePt t="39852" x="8959850" y="5959475"/>
          <p14:tracePt t="39860" x="8978900" y="5938838"/>
          <p14:tracePt t="39868" x="8999538" y="5938838"/>
          <p14:tracePt t="39876" x="9018588" y="5938838"/>
          <p14:tracePt t="39884" x="9037638" y="5938838"/>
          <p14:tracePt t="40046" x="9056688" y="5938838"/>
          <p14:tracePt t="40053" x="9115425" y="5938838"/>
          <p14:tracePt t="40061" x="9153525" y="5938838"/>
          <p14:tracePt t="40068" x="9193213" y="5938838"/>
          <p14:tracePt t="40076" x="9212263" y="5938838"/>
          <p14:tracePt t="40085" x="9231313" y="5938838"/>
          <p14:tracePt t="40091" x="9328150" y="5938838"/>
          <p14:tracePt t="40100" x="9347200" y="5938838"/>
          <p14:tracePt t="40108" x="9424988" y="5938838"/>
          <p14:tracePt t="40116" x="9502775" y="5938838"/>
          <p14:tracePt t="40125" x="9521825" y="5938838"/>
          <p14:tracePt t="40132" x="9578975" y="5938838"/>
          <p14:tracePt t="40139" x="9618663" y="5938838"/>
          <p14:tracePt t="40149" x="9675813" y="5938838"/>
          <p14:tracePt t="40157" x="9696450" y="5938838"/>
          <p14:tracePt t="40164" x="9715500" y="5938838"/>
          <p14:tracePt t="40175" x="9734550" y="5938838"/>
          <p14:tracePt t="40182" x="9772650" y="5938838"/>
          <p14:tracePt t="40188" x="9791700" y="5938838"/>
          <p14:tracePt t="40196" x="9812338" y="5938838"/>
          <p14:tracePt t="40204" x="9831388" y="5938838"/>
          <p14:tracePt t="40214" x="9850438" y="5938838"/>
          <p14:tracePt t="40221" x="9909175" y="5938838"/>
          <p14:tracePt t="40228" x="9928225" y="5938838"/>
          <p14:tracePt t="40236" x="9966325" y="5938838"/>
          <p14:tracePt t="40244" x="10044113" y="5959475"/>
          <p14:tracePt t="40252" x="10082213" y="5959475"/>
          <p14:tracePt t="40260" x="10140950" y="5959475"/>
          <p14:tracePt t="40268" x="10179050" y="5959475"/>
          <p14:tracePt t="40277" x="10218738" y="5959475"/>
          <p14:tracePt t="40286" x="10275888" y="5959475"/>
          <p14:tracePt t="40293" x="10315575" y="5959475"/>
          <p14:tracePt t="40299" x="10334625" y="5959475"/>
          <p14:tracePt t="40308" x="10353675" y="5978525"/>
          <p14:tracePt t="40316" x="10391775" y="5978525"/>
          <p14:tracePt t="40324" x="10412413" y="5978525"/>
          <p14:tracePt t="40332" x="10431463" y="5978525"/>
          <p14:tracePt t="40339" x="10450513" y="5978525"/>
          <p14:tracePt t="40348" x="10469563" y="5978525"/>
          <p14:tracePt t="40877" x="10488613" y="5997575"/>
          <p14:tracePt t="40885" x="10509250" y="5997575"/>
          <p14:tracePt t="40903" x="10528300" y="5997575"/>
          <p14:tracePt t="40997" x="10566400" y="5997575"/>
          <p14:tracePt t="41110" x="10585450" y="5997575"/>
          <p14:tracePt t="41149" x="10604500" y="5997575"/>
          <p14:tracePt t="41157" x="10625138" y="5997575"/>
          <p14:tracePt t="41166" x="10644188" y="5997575"/>
          <p14:tracePt t="41173" x="10663238" y="5997575"/>
          <p14:tracePt t="41190" x="10721975" y="5997575"/>
          <p14:tracePt t="41196" x="10798175" y="5997575"/>
          <p14:tracePt t="41205" x="10856913" y="5997575"/>
          <p14:tracePt t="41213" x="10895013" y="5978525"/>
          <p14:tracePt t="41222" x="10953750" y="5978525"/>
          <p14:tracePt t="41228" x="11010900" y="5959475"/>
          <p14:tracePt t="41236" x="11050588" y="5959475"/>
          <p14:tracePt t="41244" x="11128375" y="5959475"/>
          <p14:tracePt t="41253" x="11166475" y="5919788"/>
          <p14:tracePt t="41261" x="11225213" y="5919788"/>
          <p14:tracePt t="41268" x="11282363" y="5900738"/>
          <p14:tracePt t="41276" x="11301413" y="5900738"/>
          <p14:tracePt t="41284" x="11379200" y="5900738"/>
          <p14:tracePt t="41292" x="11437938" y="5900738"/>
          <p14:tracePt t="41302" x="11476038" y="5881688"/>
          <p14:tracePt t="41308" x="11514138" y="5881688"/>
          <p14:tracePt t="41316" x="11610975" y="5842000"/>
          <p14:tracePt t="41323" x="11766550" y="5842000"/>
          <p14:tracePt t="41331" x="11823700" y="5822950"/>
          <p14:tracePt t="41342" x="11979275" y="5784850"/>
          <p14:tracePt t="41349" x="12038013" y="5784850"/>
          <p14:tracePt t="41358" x="12192000" y="5765800"/>
          <p14:tracePt t="41364" x="12230100" y="5765800"/>
          <p14:tracePt t="41373" x="12366625" y="5726113"/>
          <p14:tracePt t="41380" x="12444413" y="5726113"/>
          <p14:tracePt t="41390" x="12501563" y="5707063"/>
          <p14:tracePt t="41397" x="12520613" y="5707063"/>
          <p14:tracePt t="41408" x="12541250" y="5707063"/>
          <p14:tracePt t="41422" x="12560300" y="5707063"/>
          <p14:tracePt t="41453" x="12579350" y="5707063"/>
          <p14:tracePt t="41480" x="12598400" y="5707063"/>
          <p14:tracePt t="41484" x="12617450" y="5707063"/>
          <p14:tracePt t="41493" x="12657138" y="5707063"/>
          <p14:tracePt t="41503" x="12676188" y="5707063"/>
          <p14:tracePt t="41507" x="12753975" y="5707063"/>
          <p14:tracePt t="41516" x="12773025" y="5707063"/>
          <p14:tracePt t="41524" x="12869863" y="5707063"/>
          <p14:tracePt t="41532" x="12927013" y="5726113"/>
          <p14:tracePt t="41540" x="13004800" y="5726113"/>
          <p14:tracePt t="41548" x="13063538" y="5726113"/>
          <p14:tracePt t="41558" x="13179425" y="5765800"/>
          <p14:tracePt t="41565" x="13198475" y="5765800"/>
          <p14:tracePt t="41575" x="13276263" y="5784850"/>
          <p14:tracePt t="41581" x="13314363" y="5784850"/>
          <p14:tracePt t="41591" x="13333413" y="5784850"/>
          <p14:tracePt t="41596" x="13373100" y="5784850"/>
          <p14:tracePt t="41605" x="13392150" y="5784850"/>
          <p14:tracePt t="41616" x="13392150" y="5803900"/>
          <p14:tracePt t="41619" x="13411200" y="5803900"/>
          <p14:tracePt t="41648" x="13430250" y="5803900"/>
          <p14:tracePt t="41661" x="13430250" y="5822950"/>
          <p14:tracePt t="41671" x="13450888" y="5822950"/>
          <p14:tracePt t="41676" x="13469938" y="5862638"/>
          <p14:tracePt t="41692" x="13488988" y="5862638"/>
          <p14:tracePt t="41707" x="13508038" y="5862638"/>
          <p14:tracePt t="41716" x="13546138" y="5862638"/>
          <p14:tracePt t="41723" x="13546138" y="5881688"/>
          <p14:tracePt t="41733" x="13566775" y="5881688"/>
          <p14:tracePt t="41740" x="13585825" y="5900738"/>
          <p14:tracePt t="41748" x="13604875" y="5900738"/>
          <p14:tracePt t="41757" x="13623925" y="5900738"/>
          <p14:tracePt t="41764" x="13682663" y="5919788"/>
          <p14:tracePt t="41773" x="13701713" y="5938838"/>
          <p14:tracePt t="41780" x="13720763" y="5938838"/>
          <p14:tracePt t="41791" x="13739813" y="5938838"/>
          <p14:tracePt t="41796" x="13798550" y="5959475"/>
          <p14:tracePt t="41805" x="13817600" y="5997575"/>
          <p14:tracePt t="41812" x="13836650" y="5997575"/>
          <p14:tracePt t="41821" x="13857288" y="5997575"/>
          <p14:tracePt t="41845" x="13876338" y="5997575"/>
          <p14:tracePt t="41902" x="13895388" y="5997575"/>
          <p14:tracePt t="41918" x="13914438" y="5997575"/>
          <p14:tracePt t="41933" x="13952538" y="5997575"/>
          <p14:tracePt t="41949" x="13973175" y="5997575"/>
          <p14:tracePt t="41959" x="13992225" y="5997575"/>
          <p14:tracePt t="41964" x="14011275" y="5997575"/>
          <p14:tracePt t="41973" x="14030325" y="5997575"/>
          <p14:tracePt t="41980" x="14089063" y="5997575"/>
          <p14:tracePt t="41990" x="14108113" y="5997575"/>
          <p14:tracePt t="41996" x="14146213" y="5997575"/>
          <p14:tracePt t="42004" x="14166850" y="5997575"/>
          <p14:tracePt t="42012" x="14243050" y="5997575"/>
          <p14:tracePt t="42022" x="14301788" y="5997575"/>
          <p14:tracePt t="42029" x="14320838" y="5997575"/>
          <p14:tracePt t="42036" x="14339888" y="5997575"/>
          <p14:tracePt t="42044" x="14379575" y="6016625"/>
          <p14:tracePt t="42053" x="14417675" y="6016625"/>
          <p14:tracePt t="42061" x="14436725" y="6016625"/>
          <p14:tracePt t="42070" x="14476413" y="6016625"/>
          <p14:tracePt t="42075" x="14495463" y="6016625"/>
          <p14:tracePt t="42084" x="14573250" y="6035675"/>
          <p14:tracePt t="42092" x="14630400" y="6035675"/>
          <p14:tracePt t="42100" x="14649450" y="6035675"/>
          <p14:tracePt t="42108" x="14727238" y="6035675"/>
          <p14:tracePt t="42116" x="14746288" y="6035675"/>
          <p14:tracePt t="42125" x="14785975" y="6035675"/>
          <p14:tracePt t="42132" x="14805025" y="6035675"/>
          <p14:tracePt t="42140" x="14882813" y="6035675"/>
          <p14:tracePt t="42149" x="14901863" y="6035675"/>
          <p14:tracePt t="42160" x="14920913" y="6035675"/>
          <p14:tracePt t="42164" x="14959013" y="6035675"/>
          <p14:tracePt t="42173" x="14979650" y="6035675"/>
          <p14:tracePt t="42191" x="14998700" y="6035675"/>
          <p14:tracePt t="42198" x="15017750" y="6035675"/>
          <p14:tracePt t="42207" x="15036800" y="6035675"/>
          <p14:tracePt t="42216" x="15055850" y="6035675"/>
          <p14:tracePt t="42220" x="15076488" y="6035675"/>
          <p14:tracePt t="42229" x="15114588" y="6035675"/>
          <p14:tracePt t="42237" x="15152688" y="6035675"/>
          <p14:tracePt t="42244" x="15171738" y="6035675"/>
          <p14:tracePt t="42252" x="15192375" y="6035675"/>
          <p14:tracePt t="42260" x="15211425" y="6035675"/>
          <p14:tracePt t="42269" x="15268575" y="6016625"/>
          <p14:tracePt t="42276" x="15289213" y="6016625"/>
          <p14:tracePt t="42284" x="15327313" y="6016625"/>
          <p14:tracePt t="42292" x="15365413" y="6016625"/>
          <p14:tracePt t="42301" x="15386050" y="6016625"/>
          <p14:tracePt t="42309" x="15405100" y="6016625"/>
          <p14:tracePt t="42686" x="15424150" y="6016625"/>
          <p14:tracePt t="42750" x="15443200" y="6016625"/>
          <p14:tracePt t="42758" x="15462250" y="6016625"/>
          <p14:tracePt t="42777" x="15482888" y="6016625"/>
          <p14:tracePt t="42791" x="15520988" y="6016625"/>
          <p14:tracePt t="42798" x="15540038" y="6016625"/>
          <p14:tracePt t="42807" x="15559088" y="6016625"/>
          <p14:tracePt t="42813" x="15578138" y="6016625"/>
          <p14:tracePt t="42822" x="15655925" y="6016625"/>
          <p14:tracePt t="42828" x="15674975" y="6016625"/>
          <p14:tracePt t="42837" x="15695613" y="6016625"/>
          <p14:tracePt t="42844" x="15714663" y="6016625"/>
          <p14:tracePt t="42852" x="15733713" y="6016625"/>
          <p14:tracePt t="42860" x="15792450" y="6016625"/>
          <p14:tracePt t="42869" x="15811500" y="6016625"/>
          <p14:tracePt t="42875" x="15889288" y="6016625"/>
          <p14:tracePt t="42884" x="15908338" y="6016625"/>
          <p14:tracePt t="42892" x="16005175" y="6016625"/>
          <p14:tracePt t="42900" x="16024225" y="6016625"/>
          <p14:tracePt t="42907" x="16140113" y="6016625"/>
          <p14:tracePt t="42917" x="16159163" y="6016625"/>
          <p14:tracePt t="42925" x="16236950" y="6016625"/>
          <p14:tracePt t="42933" x="16314738" y="6016625"/>
          <p14:tracePt t="42940" x="16333788" y="6016625"/>
          <p14:tracePt t="42949" x="16352838" y="6016625"/>
          <p14:tracePt t="42958" x="16371888" y="6016625"/>
          <p14:tracePt t="42965" x="16390938" y="6016625"/>
          <p14:tracePt t="42974" x="16430625" y="6016625"/>
          <p14:tracePt t="42981" x="16449675" y="6016625"/>
          <p14:tracePt t="42989" x="16487775" y="6016625"/>
          <p14:tracePt t="42997" x="16508413" y="6035675"/>
          <p14:tracePt t="43005" x="16527463" y="6035675"/>
          <p14:tracePt t="43013" x="16565563" y="6035675"/>
          <p14:tracePt t="43022" x="16584613" y="6054725"/>
          <p14:tracePt t="43029" x="16605250" y="6054725"/>
          <p14:tracePt t="43044" x="16624300" y="6075363"/>
          <p14:tracePt t="43052" x="16643350" y="6075363"/>
          <p14:tracePt t="43060" x="16681450" y="6075363"/>
          <p14:tracePt t="43068" x="16740188" y="6075363"/>
          <p14:tracePt t="43084" x="16759238" y="6075363"/>
          <p14:tracePt t="43101" x="16778288" y="6075363"/>
          <p14:tracePt t="43206" x="16740188" y="6075363"/>
          <p14:tracePt t="43213" x="16721138" y="6075363"/>
          <p14:tracePt t="43222" x="16662400" y="6075363"/>
          <p14:tracePt t="43228" x="16584613" y="6075363"/>
          <p14:tracePt t="43237" x="16390938" y="6075363"/>
          <p14:tracePt t="43245" x="16081375" y="6075363"/>
          <p14:tracePt t="43253" x="15965488" y="6075363"/>
          <p14:tracePt t="43260" x="15598775" y="6075363"/>
          <p14:tracePt t="43269" x="15424150" y="6094413"/>
          <p14:tracePt t="43276" x="15017750" y="6094413"/>
          <p14:tracePt t="43284" x="14805025" y="6132513"/>
          <p14:tracePt t="43292" x="14339888" y="6172200"/>
          <p14:tracePt t="43300" x="14070013" y="6172200"/>
          <p14:tracePt t="43307" x="13566775" y="6210300"/>
          <p14:tracePt t="43317" x="13044488" y="6307138"/>
          <p14:tracePt t="43324" x="12830175" y="6307138"/>
          <p14:tracePt t="43332" x="12366625" y="6345238"/>
          <p14:tracePt t="43341" x="12153900" y="6345238"/>
          <p14:tracePt t="43348" x="11688763" y="6345238"/>
          <p14:tracePt t="43357" x="11476038" y="6345238"/>
          <p14:tracePt t="43364" x="10972800" y="6345238"/>
          <p14:tracePt t="43374" x="10509250" y="6345238"/>
          <p14:tracePt t="43381" x="10353675" y="6345238"/>
          <p14:tracePt t="43391" x="9888538" y="6345238"/>
          <p14:tracePt t="43397" x="9734550" y="6345238"/>
          <p14:tracePt t="43406" x="9328150" y="6345238"/>
          <p14:tracePt t="43416" x="9153525" y="6345238"/>
          <p14:tracePt t="43420" x="8805863" y="6345238"/>
          <p14:tracePt t="43429" x="8709025" y="6345238"/>
          <p14:tracePt t="43437" x="8437563" y="6345238"/>
          <p14:tracePt t="43444" x="8186738" y="6345238"/>
          <p14:tracePt t="43452" x="8089900" y="6345238"/>
          <p14:tracePt t="43460" x="7856538" y="6345238"/>
          <p14:tracePt t="43468" x="7780338" y="6345238"/>
          <p14:tracePt t="43477" x="7586663" y="6345238"/>
          <p14:tracePt t="43484" x="7489825" y="6345238"/>
          <p14:tracePt t="43492" x="7334250" y="6345238"/>
          <p14:tracePt t="43501" x="7121525" y="6326188"/>
          <p14:tracePt t="43507" x="7083425" y="6326188"/>
          <p14:tracePt t="43516" x="6870700" y="6326188"/>
          <p14:tracePt t="43525" x="6831013" y="6326188"/>
          <p14:tracePt t="43532" x="6677025" y="6326188"/>
          <p14:tracePt t="43541" x="6618288" y="6326188"/>
          <p14:tracePt t="43548" x="6464300" y="6326188"/>
          <p14:tracePt t="43558" x="6424613" y="6326188"/>
          <p14:tracePt t="43566" x="6270625" y="6326188"/>
          <p14:tracePt t="43572" x="6057900" y="6326188"/>
          <p14:tracePt t="43581" x="5980113" y="6326188"/>
          <p14:tracePt t="43593" x="5786438" y="6326188"/>
          <p14:tracePt t="43596" x="5689600" y="6326188"/>
          <p14:tracePt t="43604" x="5457825" y="6326188"/>
          <p14:tracePt t="43614" x="5380038" y="6326188"/>
          <p14:tracePt t="43619" x="5129213" y="6326188"/>
          <p14:tracePt t="43629" x="4818063" y="6326188"/>
          <p14:tracePt t="43637" x="4664075" y="6326188"/>
          <p14:tracePt t="43644" x="4411663" y="6326188"/>
          <p14:tracePt t="43652" x="4295775" y="6326188"/>
          <p14:tracePt t="43660" x="4005263" y="6345238"/>
          <p14:tracePt t="43668" x="3929063" y="6345238"/>
          <p14:tracePt t="43676" x="3676650" y="6403975"/>
          <p14:tracePt t="43684" x="3598863" y="6403975"/>
          <p14:tracePt t="43692" x="3406775" y="6442075"/>
          <p14:tracePt t="43702" x="3270250" y="6481763"/>
          <p14:tracePt t="43709" x="3192463" y="6481763"/>
          <p14:tracePt t="43716" x="3116263" y="6500813"/>
          <p14:tracePt t="43723" x="3057525" y="6538913"/>
          <p14:tracePt t="43732" x="2979738" y="6538913"/>
          <p14:tracePt t="43741" x="2979738" y="6557963"/>
          <p14:tracePt t="43750" x="2922588" y="6578600"/>
          <p14:tracePt t="43756" x="2882900" y="6597650"/>
          <p14:tracePt t="43764" x="2844800" y="6616700"/>
          <p14:tracePt t="43774" x="2825750" y="6654800"/>
          <p14:tracePt t="43780" x="2806700" y="6673850"/>
          <p14:tracePt t="43790" x="2786063" y="6694488"/>
          <p14:tracePt t="43796" x="2767013" y="6694488"/>
          <p14:tracePt t="43804" x="2747963" y="6694488"/>
          <p14:tracePt t="43813" x="2728913" y="6713538"/>
          <p14:tracePt t="43820" x="2690813" y="6732588"/>
          <p14:tracePt t="43828" x="2651125" y="6791325"/>
          <p14:tracePt t="43837" x="2632075" y="6791325"/>
          <p14:tracePt t="43844" x="2632075" y="6810375"/>
          <p14:tracePt t="43852" x="2613025" y="6810375"/>
          <p14:tracePt t="43860" x="2573338" y="6810375"/>
          <p14:tracePt t="43869" x="2554288" y="6829425"/>
          <p14:tracePt t="43876" x="2535238" y="6848475"/>
          <p14:tracePt t="43885" x="2457450" y="6848475"/>
          <p14:tracePt t="43892" x="2419350" y="6848475"/>
          <p14:tracePt t="43901" x="2322513" y="6888163"/>
          <p14:tracePt t="43907" x="2282825" y="6888163"/>
          <p14:tracePt t="43916" x="2166938" y="6907213"/>
          <p14:tracePt t="43924" x="2109788" y="6907213"/>
          <p14:tracePt t="43932" x="1993900" y="6907213"/>
          <p14:tracePt t="43940" x="1935163" y="6926263"/>
          <p14:tracePt t="43949" x="1781175" y="6926263"/>
          <p14:tracePt t="43957" x="1663700" y="6926263"/>
          <p14:tracePt t="43965" x="1644650" y="6926263"/>
          <p14:tracePt t="43975" x="1566863" y="6926263"/>
          <p14:tracePt t="43980" x="1547813" y="6926263"/>
          <p14:tracePt t="43990" x="1509713" y="6926263"/>
          <p14:tracePt t="43998" x="1490663" y="6926263"/>
          <p14:tracePt t="44013" x="1470025" y="6926263"/>
          <p14:tracePt t="44182" x="1490663" y="6926263"/>
          <p14:tracePt t="44191" x="1509713" y="6926263"/>
          <p14:tracePt t="44197" x="1528763" y="6907213"/>
          <p14:tracePt t="44207" x="1547813" y="6907213"/>
          <p14:tracePt t="44212" x="1625600" y="6907213"/>
          <p14:tracePt t="44220" x="1684338" y="6907213"/>
          <p14:tracePt t="44228" x="1722438" y="6907213"/>
          <p14:tracePt t="44237" x="1741488" y="6888163"/>
          <p14:tracePt t="44245" x="1800225" y="6888163"/>
          <p14:tracePt t="44252" x="1819275" y="6888163"/>
          <p14:tracePt t="44260" x="1857375" y="6867525"/>
          <p14:tracePt t="44271" x="1897063" y="6867525"/>
          <p14:tracePt t="44276" x="1916113" y="6867525"/>
          <p14:tracePt t="44284" x="1935163" y="6867525"/>
          <p14:tracePt t="44292" x="1954213" y="6848475"/>
          <p14:tracePt t="44300" x="1973263" y="6848475"/>
          <p14:tracePt t="44309" x="1993900" y="6848475"/>
          <p14:tracePt t="44316" x="2012950" y="6848475"/>
          <p14:tracePt t="44325" x="2051050" y="6848475"/>
          <p14:tracePt t="44349" x="2070100" y="6848475"/>
          <p14:tracePt t="44377" x="2070100" y="6829425"/>
          <p14:tracePt t="44381" x="2090738" y="6829425"/>
          <p14:tracePt t="44406" x="2109788" y="6829425"/>
          <p14:tracePt t="44453" x="2128838" y="6829425"/>
          <p14:tracePt t="44470" x="2147888" y="6829425"/>
          <p14:tracePt t="44477" x="2166938" y="6829425"/>
          <p14:tracePt t="44484" x="2206625" y="6829425"/>
          <p14:tracePt t="44492" x="2225675" y="6791325"/>
          <p14:tracePt t="44503" x="2244725" y="6791325"/>
          <p14:tracePt t="44507" x="2263775" y="6791325"/>
          <p14:tracePt t="44518" x="2341563" y="6791325"/>
          <p14:tracePt t="44524" x="2400300" y="6770688"/>
          <p14:tracePt t="44532" x="2476500" y="6751638"/>
          <p14:tracePt t="44541" x="2593975" y="6751638"/>
          <p14:tracePt t="44548" x="2632075" y="6751638"/>
          <p14:tracePt t="44559" x="2767013" y="6713538"/>
          <p14:tracePt t="44565" x="2806700" y="6713538"/>
          <p14:tracePt t="44573" x="2922588" y="6673850"/>
          <p14:tracePt t="44582" x="2979738" y="6673850"/>
          <p14:tracePt t="44592" x="3038475" y="6654800"/>
          <p14:tracePt t="44596" x="3076575" y="6654800"/>
          <p14:tracePt t="44604" x="3097213" y="6654800"/>
          <p14:tracePt t="44612" x="3116263" y="6654800"/>
          <p14:tracePt t="44620" x="3154363" y="6654800"/>
          <p14:tracePt t="44628" x="3173413" y="6635750"/>
          <p14:tracePt t="44637" x="3192463" y="6635750"/>
          <p14:tracePt t="44645" x="3213100" y="6635750"/>
          <p14:tracePt t="44652" x="3232150" y="6635750"/>
          <p14:tracePt t="44660" x="3348038" y="6673850"/>
          <p14:tracePt t="44668" x="3425825" y="6732588"/>
          <p14:tracePt t="44676" x="3482975" y="6732588"/>
          <p14:tracePt t="44684" x="3598863" y="6791325"/>
          <p14:tracePt t="44692" x="3657600" y="6810375"/>
          <p14:tracePt t="44701" x="3773488" y="6867525"/>
          <p14:tracePt t="44708" x="3832225" y="6907213"/>
          <p14:tracePt t="44716" x="3986213" y="6945313"/>
          <p14:tracePt t="44725" x="4083050" y="6964363"/>
          <p14:tracePt t="44735" x="4122738" y="6964363"/>
          <p14:tracePt t="44741" x="4219575" y="6983413"/>
          <p14:tracePt t="44748" x="4238625" y="6983413"/>
          <p14:tracePt t="44757" x="4276725" y="6983413"/>
          <p14:tracePt t="44765" x="4295775" y="6983413"/>
          <p14:tracePt t="44814" x="4316413" y="6983413"/>
          <p14:tracePt t="44830" x="4316413" y="7023100"/>
          <p14:tracePt t="44844" x="4335463" y="7023100"/>
          <p14:tracePt t="44942" x="4373563" y="7023100"/>
          <p14:tracePt t="45022" x="4392613" y="7023100"/>
          <p14:tracePt t="45049" x="4411663" y="7023100"/>
          <p14:tracePt t="45051" x="4411663" y="7004050"/>
          <p14:tracePt t="45060" x="4432300" y="7004050"/>
          <p14:tracePt t="45068" x="4432300" y="6983413"/>
          <p14:tracePt t="45094" x="4451350" y="6983413"/>
          <p14:tracePt t="45100" x="4451350" y="6964363"/>
          <p14:tracePt t="45108" x="4470400" y="6964363"/>
          <p14:tracePt t="45117" x="4470400" y="6945313"/>
          <p14:tracePt t="45123" x="4489450" y="6926263"/>
          <p14:tracePt t="45132" x="4529138" y="6926263"/>
          <p14:tracePt t="45141" x="4548188" y="6907213"/>
          <p14:tracePt t="45147" x="4548188" y="6888163"/>
          <p14:tracePt t="45157" x="4567238" y="6848475"/>
          <p14:tracePt t="45181" x="4567238" y="6829425"/>
          <p14:tracePt t="45750" x="4586288" y="6829425"/>
          <p14:tracePt t="45776" x="4605338" y="6829425"/>
          <p14:tracePt t="45780" x="4625975" y="6829425"/>
          <p14:tracePt t="45790" x="4625975" y="6810375"/>
          <p14:tracePt t="45800" x="4645025" y="6810375"/>
          <p14:tracePt t="45803" x="4683125" y="6810375"/>
          <p14:tracePt t="45812" x="4722813" y="6810375"/>
          <p14:tracePt t="45824" x="4779963" y="6810375"/>
          <p14:tracePt t="45828" x="4799013" y="6791325"/>
          <p14:tracePt t="45836" x="4876800" y="6791325"/>
          <p14:tracePt t="45845" x="4895850" y="6791325"/>
          <p14:tracePt t="45852" x="4935538" y="6770688"/>
          <p14:tracePt t="45860" x="4954588" y="6770688"/>
          <p14:tracePt t="45868" x="4973638" y="6770688"/>
          <p14:tracePt t="45877" x="5032375" y="6770688"/>
          <p14:tracePt t="45886" x="5032375" y="6751638"/>
          <p14:tracePt t="45892" x="5051425" y="6751638"/>
          <p14:tracePt t="45900" x="5070475" y="6751638"/>
          <p14:tracePt t="45907" x="5089525" y="6751638"/>
          <p14:tracePt t="45917" x="5089525" y="6732588"/>
          <p14:tracePt t="45923" x="5108575" y="6732588"/>
          <p14:tracePt t="45949" x="5148263" y="6732588"/>
          <p14:tracePt t="45965" x="5167313" y="6694488"/>
          <p14:tracePt t="45990" x="5186363" y="6694488"/>
          <p14:tracePt t="46016" x="5205413" y="6694488"/>
          <p14:tracePt t="46028" x="5224463" y="6694488"/>
          <p14:tracePt t="46040" x="5245100" y="6694488"/>
          <p14:tracePt t="46052" x="5264150" y="6694488"/>
          <p14:tracePt t="46060" x="5264150" y="6673850"/>
          <p14:tracePt t="46077" x="5283200" y="6673850"/>
          <p14:tracePt t="46117" x="5321300" y="6673850"/>
          <p14:tracePt t="46144" x="5341938" y="6673850"/>
          <p14:tracePt t="46149" x="5341938" y="6654800"/>
          <p14:tracePt t="46156" x="5360988" y="6654800"/>
          <p14:tracePt t="46167" x="5399088" y="6654800"/>
          <p14:tracePt t="46173" x="5418138" y="6654800"/>
          <p14:tracePt t="46180" x="5476875" y="6654800"/>
          <p14:tracePt t="46191" x="5514975" y="6654800"/>
          <p14:tracePt t="46196" x="5611813" y="6654800"/>
          <p14:tracePt t="46205" x="5727700" y="6654800"/>
          <p14:tracePt t="46215" x="5748338" y="6654800"/>
          <p14:tracePt t="46219" x="5845175" y="6654800"/>
          <p14:tracePt t="46229" x="5902325" y="6654800"/>
          <p14:tracePt t="46236" x="5980113" y="6694488"/>
          <p14:tracePt t="46244" x="5999163" y="6694488"/>
          <p14:tracePt t="46253" x="6076950" y="6694488"/>
          <p14:tracePt t="46260" x="6134100" y="6694488"/>
          <p14:tracePt t="46268" x="6154738" y="6694488"/>
          <p14:tracePt t="46277" x="6173788" y="6694488"/>
          <p14:tracePt t="46285" x="6192838" y="6694488"/>
          <p14:tracePt t="46293" x="6211888" y="6694488"/>
          <p14:tracePt t="46303" x="6230938" y="6694488"/>
          <p14:tracePt t="46307" x="6251575" y="6713538"/>
          <p14:tracePt t="46316" x="6289675" y="6713538"/>
          <p14:tracePt t="46326" x="6308725" y="6713538"/>
          <p14:tracePt t="46332" x="6348413" y="6732588"/>
          <p14:tracePt t="46339" x="6367463" y="6732588"/>
          <p14:tracePt t="46348" x="6443663" y="6732588"/>
          <p14:tracePt t="46356" x="6502400" y="6751638"/>
          <p14:tracePt t="46365" x="6580188" y="6751638"/>
          <p14:tracePt t="46373" x="6657975" y="6751638"/>
          <p14:tracePt t="46381" x="6773863" y="6751638"/>
          <p14:tracePt t="46390" x="6927850" y="6751638"/>
          <p14:tracePt t="46396" x="7024688" y="6751638"/>
          <p14:tracePt t="46404" x="7218363" y="6751638"/>
          <p14:tracePt t="46415" x="7256463" y="6751638"/>
          <p14:tracePt t="46420" x="7412038" y="6751638"/>
          <p14:tracePt t="46428" x="7431088" y="6751638"/>
          <p14:tracePt t="46438" x="7546975" y="6751638"/>
          <p14:tracePt t="46444" x="7546975" y="6732588"/>
          <p14:tracePt t="46452" x="7567613" y="6732588"/>
          <p14:tracePt t="46574" x="7586663" y="6732588"/>
          <p14:tracePt t="46624" x="7605713" y="6732588"/>
          <p14:tracePt t="46688" x="7624763" y="6732588"/>
          <p14:tracePt t="46718" x="7624763" y="6713538"/>
          <p14:tracePt t="46725" x="7643813" y="6713538"/>
          <p14:tracePt t="46744" x="7683500" y="6713538"/>
          <p14:tracePt t="46758" x="7702550" y="6713538"/>
          <p14:tracePt t="46774" x="7721600" y="6694488"/>
          <p14:tracePt t="46782" x="7740650" y="6694488"/>
          <p14:tracePt t="46790" x="7780338" y="6694488"/>
          <p14:tracePt t="46799" x="7818438" y="6694488"/>
          <p14:tracePt t="46804" x="7856538" y="6673850"/>
          <p14:tracePt t="46812" x="7877175" y="6673850"/>
          <p14:tracePt t="46820" x="7953375" y="6635750"/>
          <p14:tracePt t="46828" x="8012113" y="6635750"/>
          <p14:tracePt t="46843" x="8108950" y="6597650"/>
          <p14:tracePt t="46851" x="8128000" y="6597650"/>
          <p14:tracePt t="46860" x="8147050" y="6578600"/>
          <p14:tracePt t="46867" x="8186738" y="6578600"/>
          <p14:tracePt t="46876" x="8205788" y="6538913"/>
          <p14:tracePt t="46885" x="8224838" y="6538913"/>
          <p14:tracePt t="46891" x="8243888" y="6538913"/>
          <p14:tracePt t="46900" x="8262938" y="6519863"/>
          <p14:tracePt t="46909" x="8283575" y="6519863"/>
          <p14:tracePt t="46916" x="8340725" y="6500813"/>
          <p14:tracePt t="46924" x="8359775" y="6500813"/>
          <p14:tracePt t="46932" x="8399463" y="6500813"/>
          <p14:tracePt t="46941" x="8456613" y="6500813"/>
          <p14:tracePt t="46949" x="8515350" y="6481763"/>
          <p14:tracePt t="46956" x="8534400" y="6481763"/>
          <p14:tracePt t="46965" x="8572500" y="6481763"/>
          <p14:tracePt t="46973" x="8593138" y="6481763"/>
          <p14:tracePt t="46980" x="8612188" y="6481763"/>
          <p14:tracePt t="47013" x="8612188" y="6442075"/>
          <p14:tracePt t="47022" x="8650288" y="6442075"/>
          <p14:tracePt t="47041" x="8669338" y="6442075"/>
          <p14:tracePt t="47044" x="8689975" y="6442075"/>
          <p14:tracePt t="47052" x="8709025" y="6442075"/>
          <p14:tracePt t="47061" x="8728075" y="6442075"/>
          <p14:tracePt t="47068" x="8747125" y="6442075"/>
          <p14:tracePt t="47076" x="8805863" y="6442075"/>
          <p14:tracePt t="47085" x="8824913" y="6442075"/>
          <p14:tracePt t="47092" x="8843963" y="6442075"/>
          <p14:tracePt t="47102" x="8863013" y="6442075"/>
          <p14:tracePt t="47108" x="8883650" y="6442075"/>
          <p14:tracePt t="47116" x="8902700" y="6442075"/>
          <p14:tracePt t="47129" x="8921750" y="6442075"/>
          <p14:tracePt t="47132" x="8959850" y="6442075"/>
          <p14:tracePt t="47139" x="8978900" y="6442075"/>
          <p14:tracePt t="47148" x="8999538" y="6442075"/>
          <p14:tracePt t="47157" x="9037638" y="6442075"/>
          <p14:tracePt t="47164" x="9056688" y="6442075"/>
          <p14:tracePt t="47176" x="9096375" y="6442075"/>
          <p14:tracePt t="47180" x="9115425" y="6442075"/>
          <p14:tracePt t="47188" x="9153525" y="6442075"/>
          <p14:tracePt t="47199" x="9172575" y="6442075"/>
          <p14:tracePt t="47204" x="9193213" y="6442075"/>
          <p14:tracePt t="47212" x="9231313" y="6442075"/>
          <p14:tracePt t="47221" x="9250363" y="6442075"/>
          <p14:tracePt t="47228" x="9269413" y="6442075"/>
          <p14:tracePt t="47236" x="9290050" y="6442075"/>
          <p14:tracePt t="47244" x="9309100" y="6442075"/>
          <p14:tracePt t="47252" x="9328150" y="6442075"/>
          <p14:tracePt t="47261" x="9347200" y="6442075"/>
          <p14:tracePt t="47268" x="9385300" y="6442075"/>
          <p14:tracePt t="47276" x="9405938" y="6442075"/>
          <p14:tracePt t="47286" x="9424988" y="6442075"/>
          <p14:tracePt t="47301" x="9444038" y="6442075"/>
          <p14:tracePt t="47309" x="9444038" y="6461125"/>
          <p14:tracePt t="47318" x="9463088" y="6461125"/>
          <p14:tracePt t="47341" x="9482138" y="6461125"/>
          <p14:tracePt t="47708" x="9463088" y="6481763"/>
          <p14:tracePt t="47747" x="9444038" y="6481763"/>
          <p14:tracePt t="47764" x="9424988" y="6481763"/>
          <p14:tracePt t="47772" x="9424988" y="6500813"/>
          <p14:tracePt t="47779" x="9405938" y="6500813"/>
          <p14:tracePt t="47789" x="9366250" y="6519863"/>
          <p14:tracePt t="47796" x="9347200" y="6519863"/>
          <p14:tracePt t="47803" x="9328150" y="6538913"/>
          <p14:tracePt t="47812" x="9309100" y="6538913"/>
          <p14:tracePt t="47820" x="9290050" y="6538913"/>
          <p14:tracePt t="47829" x="9269413" y="6538913"/>
          <p14:tracePt t="47836" x="9250363" y="6538913"/>
          <p14:tracePt t="47844" x="9212263" y="6538913"/>
          <p14:tracePt t="47852" x="9172575" y="6538913"/>
          <p14:tracePt t="47860" x="9153525" y="6557963"/>
          <p14:tracePt t="47868" x="9096375" y="6557963"/>
          <p14:tracePt t="47876" x="9075738" y="6557963"/>
          <p14:tracePt t="47885" x="8999538" y="6597650"/>
          <p14:tracePt t="47892" x="8978900" y="6597650"/>
          <p14:tracePt t="47901" x="8902700" y="6597650"/>
          <p14:tracePt t="47907" x="8883650" y="6616700"/>
          <p14:tracePt t="47917" x="8786813" y="6616700"/>
          <p14:tracePt t="47923" x="8709025" y="6635750"/>
          <p14:tracePt t="47933" x="8612188" y="6635750"/>
          <p14:tracePt t="47943" x="8496300" y="6673850"/>
          <p14:tracePt t="47950" x="8418513" y="6673850"/>
          <p14:tracePt t="47958" x="8205788" y="6732588"/>
          <p14:tracePt t="47965" x="8128000" y="6732588"/>
          <p14:tracePt t="47976" x="7856538" y="6770688"/>
          <p14:tracePt t="47981" x="7759700" y="6810375"/>
          <p14:tracePt t="47990" x="7489825" y="6829425"/>
          <p14:tracePt t="47998" x="7218363" y="6867525"/>
          <p14:tracePt t="48003" x="7102475" y="6907213"/>
          <p14:tracePt t="48012" x="6773863" y="6945313"/>
          <p14:tracePt t="48020" x="6696075" y="6964363"/>
          <p14:tracePt t="48028" x="6443663" y="7004050"/>
          <p14:tracePt t="48037" x="6367463" y="7004050"/>
          <p14:tracePt t="48044" x="6173788" y="7042150"/>
          <p14:tracePt t="48058" x="5961063" y="7080250"/>
          <p14:tracePt t="48061" x="5864225" y="7100888"/>
          <p14:tracePt t="48068" x="5670550" y="7100888"/>
          <p14:tracePt t="48076" x="5611813" y="7138988"/>
          <p14:tracePt t="48084" x="5457825" y="7158038"/>
          <p14:tracePt t="48091" x="5380038" y="7158038"/>
          <p14:tracePt t="48101" x="5224463" y="7196138"/>
          <p14:tracePt t="48111" x="5089525" y="7216775"/>
          <p14:tracePt t="48115" x="5011738" y="7216775"/>
          <p14:tracePt t="48123" x="4857750" y="7254875"/>
          <p14:tracePt t="48133" x="4799013" y="7254875"/>
          <p14:tracePt t="48139" x="4645025" y="7313613"/>
          <p14:tracePt t="48148" x="4567238" y="7313613"/>
          <p14:tracePt t="48156" x="4451350" y="7351713"/>
          <p14:tracePt t="48163" x="4354513" y="7351713"/>
          <p14:tracePt t="48174" x="4238625" y="7389813"/>
          <p14:tracePt t="48180" x="4064000" y="7410450"/>
          <p14:tracePt t="48190" x="3986213" y="7448550"/>
          <p14:tracePt t="48197" x="3792538" y="7448550"/>
          <p14:tracePt t="48204" x="3735388" y="7467600"/>
          <p14:tracePt t="48213" x="3541713" y="7505700"/>
          <p14:tracePt t="48219" x="3425825" y="7505700"/>
          <p14:tracePt t="48228" x="3270250" y="7526338"/>
          <p14:tracePt t="48237" x="3038475" y="7564438"/>
          <p14:tracePt t="48244" x="3000375" y="7564438"/>
          <p14:tracePt t="48252" x="2844800" y="7602538"/>
          <p14:tracePt t="48260" x="2786063" y="7602538"/>
          <p14:tracePt t="48268" x="2632075" y="7602538"/>
          <p14:tracePt t="48276" x="2593975" y="7602538"/>
          <p14:tracePt t="48283" x="2476500" y="7602538"/>
          <p14:tracePt t="48292" x="2419350" y="7602538"/>
          <p14:tracePt t="48301" x="2303463" y="7602538"/>
          <p14:tracePt t="48307" x="2225675" y="7602538"/>
          <p14:tracePt t="48316" x="2166938" y="7602538"/>
          <p14:tracePt t="48325" x="2090738" y="7602538"/>
          <p14:tracePt t="48332" x="2070100" y="7602538"/>
          <p14:tracePt t="48341" x="2012950" y="7602538"/>
          <p14:tracePt t="48348" x="1973263" y="7564438"/>
          <p14:tracePt t="48357" x="1916113" y="7545388"/>
          <p14:tracePt t="48365" x="1819275" y="7526338"/>
          <p14:tracePt t="48373" x="1800225" y="7486650"/>
          <p14:tracePt t="48381" x="1722438" y="7467600"/>
          <p14:tracePt t="48393" x="1684338" y="7448550"/>
          <p14:tracePt t="48396" x="1625600" y="7410450"/>
          <p14:tracePt t="48404" x="1566863" y="7389813"/>
          <p14:tracePt t="48413" x="1528763" y="7389813"/>
          <p14:tracePt t="48419" x="1470025" y="7370763"/>
          <p14:tracePt t="48428" x="1412875" y="7332663"/>
          <p14:tracePt t="48436" x="1335088" y="7313613"/>
          <p14:tracePt t="48445" x="1316038" y="7292975"/>
          <p14:tracePt t="48453" x="1257300" y="7254875"/>
          <p14:tracePt t="48460" x="1238250" y="7254875"/>
          <p14:tracePt t="48469" x="1200150" y="7235825"/>
          <p14:tracePt t="48477" x="1160463" y="7235825"/>
          <p14:tracePt t="48484" x="1084263" y="7196138"/>
          <p14:tracePt t="48492" x="1044575" y="7158038"/>
          <p14:tracePt t="48501" x="1025525" y="7158038"/>
          <p14:tracePt t="48507" x="987425" y="7138988"/>
          <p14:tracePt t="48517" x="968375" y="7138988"/>
          <p14:tracePt t="48524" x="928688" y="7138988"/>
          <p14:tracePt t="48532" x="928688" y="7119938"/>
          <p14:tracePt t="48540" x="909638" y="7119938"/>
          <p14:tracePt t="48549" x="890588" y="7119938"/>
          <p14:tracePt t="48581" x="850900" y="7100888"/>
          <p14:tracePt t="48607" x="831850" y="7100888"/>
          <p14:tracePt t="48622" x="812800" y="7100888"/>
          <p14:tracePt t="48637" x="793750" y="7100888"/>
          <p14:tracePt t="48645" x="774700" y="7100888"/>
          <p14:tracePt t="48653" x="754063" y="7100888"/>
          <p14:tracePt t="48709" x="735013" y="7100888"/>
          <p14:tracePt t="48812" x="754063" y="7100888"/>
          <p14:tracePt t="48821" x="774700" y="7100888"/>
          <p14:tracePt t="48838" x="793750" y="7119938"/>
          <p14:tracePt t="48844" x="812800" y="7119938"/>
          <p14:tracePt t="48853" x="831850" y="7119938"/>
          <p14:tracePt t="48860" x="871538" y="7119938"/>
          <p14:tracePt t="48868" x="890588" y="7138988"/>
          <p14:tracePt t="48876" x="928688" y="7138988"/>
          <p14:tracePt t="48884" x="947738" y="7158038"/>
          <p14:tracePt t="48892" x="1025525" y="7196138"/>
          <p14:tracePt t="48902" x="1044575" y="7196138"/>
          <p14:tracePt t="48908" x="1122363" y="7196138"/>
          <p14:tracePt t="48916" x="1181100" y="7196138"/>
          <p14:tracePt t="48924" x="1296988" y="7216775"/>
          <p14:tracePt t="48931" x="1316038" y="7216775"/>
          <p14:tracePt t="48940" x="1412875" y="7216775"/>
          <p14:tracePt t="48949" x="1509713" y="7216775"/>
          <p14:tracePt t="48960" x="1528763" y="7216775"/>
          <p14:tracePt t="48965" x="1566863" y="7216775"/>
          <p14:tracePt t="48975" x="1587500" y="7216775"/>
          <p14:tracePt t="48983" x="1644650" y="7216775"/>
          <p14:tracePt t="48988" x="1663700" y="7216775"/>
          <p14:tracePt t="48996" x="1684338" y="7216775"/>
          <p14:tracePt t="49005" x="1703388" y="7216775"/>
          <p14:tracePt t="49011" x="1722438" y="7216775"/>
          <p14:tracePt t="49020" x="1741488" y="7216775"/>
          <p14:tracePt t="49029" x="1800225" y="7216775"/>
          <p14:tracePt t="49042" x="1819275" y="7216775"/>
          <p14:tracePt t="49044" x="1838325" y="7216775"/>
          <p14:tracePt t="49052" x="1857375" y="7216775"/>
          <p14:tracePt t="49060" x="1876425" y="7216775"/>
          <p14:tracePt t="49069" x="1897063" y="7235825"/>
          <p14:tracePt t="49076" x="1935163" y="7235825"/>
          <p14:tracePt t="49102" x="1954213" y="7235825"/>
          <p14:tracePt t="49133" x="1973263" y="7235825"/>
          <p14:tracePt t="49173" x="1993900" y="7235825"/>
          <p14:tracePt t="50206" x="2090738" y="7235825"/>
          <p14:tracePt t="50213" x="2109788" y="7235825"/>
          <p14:tracePt t="50221" x="2166938" y="7235825"/>
          <p14:tracePt t="50228" x="2244725" y="7235825"/>
          <p14:tracePt t="50237" x="2303463" y="7235825"/>
          <p14:tracePt t="50244" x="2419350" y="7235825"/>
          <p14:tracePt t="50252" x="2457450" y="7235825"/>
          <p14:tracePt t="50260" x="2573338" y="7235825"/>
          <p14:tracePt t="50268" x="2632075" y="7235825"/>
          <p14:tracePt t="50275" x="2747963" y="7235825"/>
          <p14:tracePt t="50284" x="2863850" y="7235825"/>
          <p14:tracePt t="50291" x="2882900" y="7235825"/>
          <p14:tracePt t="50300" x="2922588" y="7216775"/>
          <p14:tracePt t="50307" x="2979738" y="7216775"/>
          <p14:tracePt t="50316" x="3000375" y="7216775"/>
          <p14:tracePt t="50324" x="3019425" y="7196138"/>
          <p14:tracePt t="50332" x="3038475" y="7196138"/>
          <p14:tracePt t="50358" x="3076575" y="7196138"/>
          <p14:tracePt t="50365" x="3076575" y="7158038"/>
          <p14:tracePt t="50375" x="3097213" y="7158038"/>
          <p14:tracePt t="50382" x="3116263" y="7138988"/>
          <p14:tracePt t="50397" x="3135313" y="7138988"/>
          <p14:tracePt t="50413" x="3154363" y="7138988"/>
          <p14:tracePt t="50438" x="3173413" y="7138988"/>
          <p14:tracePt t="50453" x="3192463" y="7138988"/>
          <p14:tracePt t="50459" x="3232150" y="7138988"/>
          <p14:tracePt t="50468" x="3270250" y="7138988"/>
          <p14:tracePt t="50476" x="3289300" y="7138988"/>
          <p14:tracePt t="50483" x="3367088" y="7138988"/>
          <p14:tracePt t="50491" x="3386138" y="7138988"/>
          <p14:tracePt t="50500" x="3463925" y="7138988"/>
          <p14:tracePt t="50508" x="3522663" y="7158038"/>
          <p14:tracePt t="50517" x="3638550" y="7177088"/>
          <p14:tracePt t="50525" x="3657600" y="7177088"/>
          <p14:tracePt t="50531" x="3735388" y="7177088"/>
          <p14:tracePt t="50541" x="3754438" y="7196138"/>
          <p14:tracePt t="50549" x="3773488" y="7196138"/>
          <p14:tracePt t="50613" x="3792538" y="7196138"/>
          <p14:tracePt t="50629" x="3813175" y="7196138"/>
          <p14:tracePt t="50637" x="3813175" y="7216775"/>
          <p14:tracePt t="50644" x="3832225" y="7216775"/>
          <p14:tracePt t="50652" x="3870325" y="7216775"/>
          <p14:tracePt t="50660" x="3889375" y="7216775"/>
          <p14:tracePt t="50668" x="3910013" y="7216775"/>
          <p14:tracePt t="50676" x="3929063" y="7216775"/>
          <p14:tracePt t="50684" x="3948113" y="7216775"/>
          <p14:tracePt t="50692" x="3967163" y="7216775"/>
          <p14:tracePt t="50701" x="3986213" y="7216775"/>
          <p14:tracePt t="50708" x="4025900" y="7216775"/>
          <p14:tracePt t="50716" x="4044950" y="7216775"/>
          <p14:tracePt t="50724" x="4064000" y="7216775"/>
          <p14:tracePt t="50732" x="4083050" y="7216775"/>
          <p14:tracePt t="50740" x="4102100" y="7216775"/>
          <p14:tracePt t="50748" x="4122738" y="7216775"/>
          <p14:tracePt t="50756" x="4179888" y="7216775"/>
          <p14:tracePt t="50765" x="4198938" y="7216775"/>
          <p14:tracePt t="50776" x="4238625" y="7216775"/>
          <p14:tracePt t="50780" x="4257675" y="7216775"/>
          <p14:tracePt t="50788" x="4335463" y="7216775"/>
          <p14:tracePt t="50797" x="4392613" y="7216775"/>
          <p14:tracePt t="50804" x="4411663" y="7216775"/>
          <p14:tracePt t="50812" x="4489450" y="7216775"/>
          <p14:tracePt t="50820" x="4529138" y="7216775"/>
          <p14:tracePt t="50828" x="4548188" y="7216775"/>
          <p14:tracePt t="50839" x="4586288" y="7216775"/>
          <p14:tracePt t="50844" x="4605338" y="7216775"/>
          <p14:tracePt t="50853" x="4625975" y="7216775"/>
          <p14:tracePt t="50862" x="4645025" y="7216775"/>
          <p14:tracePt t="50877" x="4664075" y="7216775"/>
          <p14:tracePt t="50933" x="4683125" y="7216775"/>
          <p14:tracePt t="50941" x="4702175" y="7216775"/>
          <p14:tracePt t="50949" x="4741863" y="7216775"/>
          <p14:tracePt t="50961" x="4760913" y="7216775"/>
          <p14:tracePt t="50964" x="4779963" y="7216775"/>
          <p14:tracePt t="50973" x="4818063" y="7216775"/>
          <p14:tracePt t="50981" x="4876800" y="7216775"/>
          <p14:tracePt t="50987" x="4914900" y="7216775"/>
          <p14:tracePt t="50996" x="5011738" y="7216775"/>
          <p14:tracePt t="51004" x="5032375" y="7216775"/>
          <p14:tracePt t="51012" x="5108575" y="7216775"/>
          <p14:tracePt t="51024" x="5129213" y="7216775"/>
          <p14:tracePt t="51028" x="5205413" y="7216775"/>
          <p14:tracePt t="51041" x="5224463" y="7196138"/>
          <p14:tracePt t="51044" x="5302250" y="7196138"/>
          <p14:tracePt t="51052" x="5341938" y="7196138"/>
          <p14:tracePt t="51060" x="5360988" y="7177088"/>
          <p14:tracePt t="51068" x="5418138" y="7177088"/>
          <p14:tracePt t="51076" x="5438775" y="7177088"/>
          <p14:tracePt t="51085" x="5514975" y="7177088"/>
          <p14:tracePt t="51091" x="5535613" y="7177088"/>
          <p14:tracePt t="51101" x="5554663" y="7177088"/>
          <p14:tracePt t="51109" x="5573713" y="7177088"/>
          <p14:tracePt t="51115" x="5630863" y="7177088"/>
          <p14:tracePt t="51123" x="5651500" y="7177088"/>
          <p14:tracePt t="51132" x="5670550" y="7177088"/>
          <p14:tracePt t="51141" x="5689600" y="7177088"/>
          <p14:tracePt t="51149" x="5708650" y="7177088"/>
          <p14:tracePt t="51182" x="5727700" y="7177088"/>
          <p14:tracePt t="51197" x="5748338" y="7177088"/>
          <p14:tracePt t="51206" x="5786438" y="7177088"/>
          <p14:tracePt t="51222" x="5805488" y="7177088"/>
          <p14:tracePt t="51228" x="5824538" y="7196138"/>
          <p14:tracePt t="51236" x="5845175" y="7196138"/>
          <p14:tracePt t="51245" x="5921375" y="7196138"/>
          <p14:tracePt t="51253" x="5961063" y="7196138"/>
          <p14:tracePt t="51260" x="5980113" y="7196138"/>
          <p14:tracePt t="51269" x="6037263" y="7196138"/>
          <p14:tracePt t="51276" x="6057900" y="7196138"/>
          <p14:tracePt t="51284" x="6096000" y="7196138"/>
          <p14:tracePt t="51292" x="6134100" y="7196138"/>
          <p14:tracePt t="51301" x="6154738" y="7196138"/>
          <p14:tracePt t="51307" x="6192838" y="7196138"/>
          <p14:tracePt t="51317" x="6211888" y="7196138"/>
          <p14:tracePt t="51366" x="6230938" y="7196138"/>
          <p14:tracePt t="51382" x="6270625" y="7196138"/>
          <p14:tracePt t="51391" x="6289675" y="7196138"/>
          <p14:tracePt t="51405" x="6308725" y="7196138"/>
          <p14:tracePt t="51414" x="6327775" y="7196138"/>
          <p14:tracePt t="51420" x="6348413" y="7196138"/>
          <p14:tracePt t="51428" x="6367463" y="7196138"/>
          <p14:tracePt t="51435" x="6424613" y="7196138"/>
          <p14:tracePt t="51444" x="6443663" y="7196138"/>
          <p14:tracePt t="51453" x="6521450" y="7196138"/>
          <p14:tracePt t="51460" x="6540500" y="7196138"/>
          <p14:tracePt t="51468" x="6618288" y="7196138"/>
          <p14:tracePt t="51477" x="6637338" y="7196138"/>
          <p14:tracePt t="51484" x="6715125" y="7196138"/>
          <p14:tracePt t="51491" x="6754813" y="7196138"/>
          <p14:tracePt t="51500" x="6831013" y="7196138"/>
          <p14:tracePt t="51508" x="6927850" y="7196138"/>
          <p14:tracePt t="51518" x="6967538" y="7196138"/>
          <p14:tracePt t="51523" x="7064375" y="7196138"/>
          <p14:tracePt t="51532" x="7083425" y="7196138"/>
          <p14:tracePt t="51540" x="7121525" y="7196138"/>
          <p14:tracePt t="51547" x="7140575" y="7196138"/>
          <p14:tracePt t="51613" x="7161213" y="7196138"/>
          <p14:tracePt t="51640" x="7199313" y="7196138"/>
          <p14:tracePt t="51644" x="7218363" y="7196138"/>
          <p14:tracePt t="52782" x="7237413" y="7177088"/>
          <p14:tracePt t="52790" x="7256463" y="7177088"/>
          <p14:tracePt t="52797" x="7256463" y="7158038"/>
          <p14:tracePt t="52807" x="7277100" y="7158038"/>
          <p14:tracePt t="52812" x="7296150" y="7158038"/>
          <p14:tracePt t="52820" x="7315200" y="7138988"/>
          <p14:tracePt t="52828" x="7334250" y="7138988"/>
          <p14:tracePt t="52837" x="7373938" y="7100888"/>
          <p14:tracePt t="52845" x="7392988" y="7100888"/>
          <p14:tracePt t="52852" x="7412038" y="7100888"/>
          <p14:tracePt t="52861" x="7450138" y="7080250"/>
          <p14:tracePt t="52869" x="7489825" y="7080250"/>
          <p14:tracePt t="52875" x="7508875" y="7080250"/>
          <p14:tracePt t="52884" x="7527925" y="7061200"/>
          <p14:tracePt t="52892" x="7546975" y="7042150"/>
          <p14:tracePt t="52901" x="7567613" y="7042150"/>
          <p14:tracePt t="52907" x="7605713" y="7042150"/>
          <p14:tracePt t="52916" x="7662863" y="7042150"/>
          <p14:tracePt t="52924" x="7683500" y="7042150"/>
          <p14:tracePt t="52932" x="7702550" y="7042150"/>
          <p14:tracePt t="52941" x="7702550" y="7023100"/>
          <p14:tracePt t="52948" x="7759700" y="7023100"/>
          <p14:tracePt t="52959" x="7780338" y="7023100"/>
          <p14:tracePt t="52965" x="7799388" y="7023100"/>
          <p14:tracePt t="52972" x="7818438" y="7023100"/>
          <p14:tracePt t="52980" x="7837488" y="7023100"/>
          <p14:tracePt t="52998" x="7856538" y="7023100"/>
          <p14:tracePt t="53013" x="7896225" y="7023100"/>
          <p14:tracePt t="53029" x="7915275" y="7023100"/>
          <p14:tracePt t="53037" x="7934325" y="7023100"/>
          <p14:tracePt t="53058" x="7974013" y="7023100"/>
          <p14:tracePt t="53062" x="8031163" y="7023100"/>
          <p14:tracePt t="53069" x="8070850" y="7023100"/>
          <p14:tracePt t="53077" x="8147050" y="7023100"/>
          <p14:tracePt t="53084" x="8186738" y="7023100"/>
          <p14:tracePt t="53092" x="8243888" y="7023100"/>
          <p14:tracePt t="53101" x="8340725" y="7023100"/>
          <p14:tracePt t="53107" x="8359775" y="7023100"/>
          <p14:tracePt t="53116" x="8456613" y="7023100"/>
          <p14:tracePt t="53123" x="8477250" y="7023100"/>
          <p14:tracePt t="53133" x="8553450" y="7023100"/>
          <p14:tracePt t="53141" x="8612188" y="7023100"/>
          <p14:tracePt t="53148" x="8689975" y="7023100"/>
          <p14:tracePt t="53158" x="8728075" y="7023100"/>
          <p14:tracePt t="53165" x="8786813" y="7023100"/>
          <p14:tracePt t="53172" x="8843963" y="7023100"/>
          <p14:tracePt t="53180" x="8863013" y="7023100"/>
          <p14:tracePt t="53191" x="8902700" y="7023100"/>
          <p14:tracePt t="53196" x="8921750" y="7023100"/>
          <p14:tracePt t="53204" x="8940800" y="7042150"/>
          <p14:tracePt t="53213" x="8978900" y="7042150"/>
          <p14:tracePt t="53228" x="8999538" y="7061200"/>
          <p14:tracePt t="53246" x="9018588" y="7061200"/>
          <p14:tracePt t="53253" x="9037638" y="7080250"/>
          <p14:tracePt t="53261" x="9056688" y="7080250"/>
          <p14:tracePt t="53270" x="9075738" y="7080250"/>
          <p14:tracePt t="53276" x="9096375" y="7080250"/>
          <p14:tracePt t="53285" x="9096375" y="7119938"/>
          <p14:tracePt t="53292" x="9153525" y="7119938"/>
          <p14:tracePt t="53309" x="9172575" y="7119938"/>
          <p14:tracePt t="53316" x="9193213" y="7119938"/>
          <p14:tracePt t="53325" x="9193213" y="7138988"/>
          <p14:tracePt t="53333" x="9212263" y="7138988"/>
          <p14:tracePt t="53340" x="9231313" y="7138988"/>
          <p14:tracePt t="53348" x="9269413" y="7138988"/>
          <p14:tracePt t="53359" x="9290050" y="7138988"/>
          <p14:tracePt t="53363" x="9309100" y="7158038"/>
          <p14:tracePt t="53373" x="9328150" y="7158038"/>
          <p14:tracePt t="53381" x="9347200" y="7158038"/>
          <p14:tracePt t="53388" x="9366250" y="7158038"/>
          <p14:tracePt t="53613" x="9385300" y="7158038"/>
          <p14:tracePt t="53640" x="9405938" y="7158038"/>
          <p14:tracePt t="53653" x="9444038" y="7158038"/>
          <p14:tracePt t="53669" x="9463088" y="7158038"/>
          <p14:tracePt t="53685" x="9482138" y="7158038"/>
          <p14:tracePt t="53694" x="9502775" y="7158038"/>
          <p14:tracePt t="53700" x="9521825" y="7158038"/>
          <p14:tracePt t="53707" x="9540875" y="7158038"/>
          <p14:tracePt t="53717" x="9559925" y="7158038"/>
          <p14:tracePt t="53723" x="9599613" y="7158038"/>
          <p14:tracePt t="53732" x="9618663" y="7158038"/>
          <p14:tracePt t="53741" x="9656763" y="7158038"/>
          <p14:tracePt t="53748" x="9675813" y="7158038"/>
          <p14:tracePt t="53758" x="9696450" y="7158038"/>
          <p14:tracePt t="53767" x="9734550" y="7158038"/>
          <p14:tracePt t="53773" x="9753600" y="7158038"/>
          <p14:tracePt t="53781" x="9772650" y="7158038"/>
          <p14:tracePt t="53792" x="9791700" y="7158038"/>
          <p14:tracePt t="53796" x="9812338" y="7158038"/>
          <p14:tracePt t="53816" x="9831388" y="7158038"/>
          <p14:tracePt t="53819" x="9888538" y="7158038"/>
          <p14:tracePt t="53828" x="9909175" y="7158038"/>
          <p14:tracePt t="53840" x="9928225" y="7158038"/>
          <p14:tracePt t="53844" x="9947275" y="7158038"/>
          <p14:tracePt t="53853" x="9966325" y="7158038"/>
          <p14:tracePt t="53860" x="10025063" y="7158038"/>
          <p14:tracePt t="53868" x="10044113" y="7158038"/>
          <p14:tracePt t="53875" x="10063163" y="7158038"/>
          <p14:tracePt t="53884" x="10082213" y="7158038"/>
          <p14:tracePt t="53892" x="10102850" y="7158038"/>
          <p14:tracePt t="53912" x="10121900" y="7158038"/>
          <p14:tracePt t="53916" x="10140950" y="7158038"/>
          <p14:tracePt t="53924" x="10179050" y="7158038"/>
          <p14:tracePt t="53934" x="10198100" y="7158038"/>
          <p14:tracePt t="53940" x="10218738" y="7158038"/>
          <p14:tracePt t="53949" x="10237788" y="7158038"/>
          <p14:tracePt t="53959" x="10256838" y="7158038"/>
          <p14:tracePt t="53963" x="10275888" y="7158038"/>
          <p14:tracePt t="53974" x="10294938" y="7158038"/>
          <p14:tracePt t="53982" x="10334625" y="7177088"/>
          <p14:tracePt t="53988" x="10353675" y="7177088"/>
          <p14:tracePt t="53996" x="10372725" y="7177088"/>
          <p14:tracePt t="54004" x="10391775" y="7177088"/>
          <p14:tracePt t="54012" x="10431463" y="7177088"/>
          <p14:tracePt t="54021" x="10469563" y="7177088"/>
          <p14:tracePt t="54028" x="10509250" y="7177088"/>
          <p14:tracePt t="54039" x="10528300" y="7177088"/>
          <p14:tracePt t="54061" x="10625138" y="7196138"/>
          <p14:tracePt t="54068" x="10644188" y="7196138"/>
          <p14:tracePt t="54077" x="10663238" y="7196138"/>
          <p14:tracePt t="54093" x="10682288" y="7196138"/>
          <p14:tracePt t="54101" x="10741025" y="7196138"/>
          <p14:tracePt t="54109" x="10760075" y="7196138"/>
          <p14:tracePt t="54116" x="10779125" y="7196138"/>
          <p14:tracePt t="54123" x="10798175" y="7196138"/>
          <p14:tracePt t="54133" x="10818813" y="7196138"/>
          <p14:tracePt t="54140" x="10837863" y="7196138"/>
          <p14:tracePt t="54148" x="10875963" y="7196138"/>
          <p14:tracePt t="54164" x="10895013" y="7196138"/>
          <p14:tracePt t="54174" x="10915650" y="7196138"/>
          <p14:tracePt t="54181" x="10934700" y="7196138"/>
          <p14:tracePt t="54197" x="10953750" y="7196138"/>
          <p14:tracePt t="54206" x="10972800" y="7196138"/>
          <p14:tracePt t="54213" x="10991850" y="7196138"/>
          <p14:tracePt t="54220" x="11010900" y="7196138"/>
          <p14:tracePt t="54229" x="11069638" y="7196138"/>
          <p14:tracePt t="54237" x="11088688" y="7196138"/>
          <p14:tracePt t="54244" x="11128375" y="7196138"/>
          <p14:tracePt t="54252" x="11225213" y="7196138"/>
          <p14:tracePt t="54261" x="11244263" y="7196138"/>
          <p14:tracePt t="54268" x="11282363" y="7196138"/>
          <p14:tracePt t="54276" x="11301413" y="7196138"/>
          <p14:tracePt t="54286" x="11360150" y="7196138"/>
          <p14:tracePt t="54292" x="11379200" y="7196138"/>
          <p14:tracePt t="54301" x="11417300" y="7196138"/>
          <p14:tracePt t="54309" x="11456988" y="7196138"/>
          <p14:tracePt t="54315" x="11476038" y="7196138"/>
          <p14:tracePt t="54324" x="11495088" y="7196138"/>
          <p14:tracePt t="54332" x="11514138" y="7196138"/>
          <p14:tracePt t="54341" x="11534775" y="7196138"/>
          <p14:tracePt t="54360" x="11553825" y="7196138"/>
          <p14:tracePt t="54390" x="11572875" y="7196138"/>
          <p14:tracePt t="54406" x="11591925" y="7196138"/>
          <p14:tracePt t="54422" x="11631613" y="7196138"/>
          <p14:tracePt t="54429" x="11650663" y="7196138"/>
          <p14:tracePt t="54437" x="11688763" y="7196138"/>
          <p14:tracePt t="54444" x="11707813" y="7196138"/>
          <p14:tracePt t="54452" x="11785600" y="7235825"/>
          <p14:tracePt t="54459" x="11804650" y="7235825"/>
          <p14:tracePt t="54468" x="11882438" y="7254875"/>
          <p14:tracePt t="54476" x="11901488" y="7254875"/>
          <p14:tracePt t="54485" x="11979275" y="7273925"/>
          <p14:tracePt t="54492" x="12038013" y="7273925"/>
          <p14:tracePt t="54500" x="12057063" y="7273925"/>
          <p14:tracePt t="54507" x="12076113" y="7273925"/>
          <p14:tracePt t="54516" x="12095163" y="7273925"/>
          <p14:tracePt t="54581" x="12114213" y="7273925"/>
          <p14:tracePt t="54597" x="12153900" y="7273925"/>
          <p14:tracePt t="54604" x="12172950" y="7273925"/>
          <p14:tracePt t="54622" x="12192000" y="7273925"/>
          <p14:tracePt t="54636" x="12211050" y="7273925"/>
          <p14:tracePt t="54645" x="12230100" y="7273925"/>
          <p14:tracePt t="54652" x="12250738" y="7273925"/>
          <p14:tracePt t="54660" x="12269788" y="7273925"/>
          <p14:tracePt t="54668" x="12307888" y="7273925"/>
          <p14:tracePt t="54676" x="12326938" y="7273925"/>
          <p14:tracePt t="54683" x="12347575" y="7292975"/>
          <p14:tracePt t="54691" x="12423775" y="7292975"/>
          <p14:tracePt t="54701" x="12444413" y="7292975"/>
          <p14:tracePt t="54709" x="12482513" y="7332663"/>
          <p14:tracePt t="54715" x="12501563" y="7332663"/>
          <p14:tracePt t="54725" x="12560300" y="7332663"/>
          <p14:tracePt t="54732" x="12579350" y="7351713"/>
          <p14:tracePt t="54741" x="12657138" y="7351713"/>
          <p14:tracePt t="54749" x="12676188" y="7351713"/>
          <p14:tracePt t="54760" x="12714288" y="7370763"/>
          <p14:tracePt t="54763" x="12753975" y="7370763"/>
          <p14:tracePt t="54775" x="12773025" y="7370763"/>
          <p14:tracePt t="54782" x="12792075" y="7370763"/>
          <p14:tracePt t="54837" x="12811125" y="7370763"/>
          <p14:tracePt t="54853" x="12830175" y="7370763"/>
          <p14:tracePt t="54861" x="12850813" y="7370763"/>
          <p14:tracePt t="54877" x="12869863" y="7370763"/>
          <p14:tracePt t="54887" x="12907963" y="7370763"/>
          <p14:tracePt t="54891" x="12927013" y="7370763"/>
          <p14:tracePt t="54901" x="12947650" y="7370763"/>
          <p14:tracePt t="54911" x="12966700" y="7370763"/>
          <p14:tracePt t="54916" x="12985750" y="7370763"/>
          <p14:tracePt t="54935" x="13004800" y="7370763"/>
          <p14:tracePt t="54949" x="13023850" y="7370763"/>
          <p14:tracePt t="54960" x="13063538" y="7370763"/>
          <p14:tracePt t="54973" x="13082588" y="7370763"/>
          <p14:tracePt t="55005" x="13101638" y="7370763"/>
          <p14:tracePt t="55022" x="13120688" y="7370763"/>
          <p14:tracePt t="55045" x="13139738" y="7370763"/>
          <p14:tracePt t="55222" x="13160375" y="7370763"/>
          <p14:tracePt t="55238" x="13179425" y="7370763"/>
          <p14:tracePt t="55246" x="13198475" y="7370763"/>
          <p14:tracePt t="55261" x="13236575" y="7370763"/>
          <p14:tracePt t="55277" x="13257213" y="7370763"/>
          <p14:tracePt t="55285" x="13276263" y="7370763"/>
          <p14:tracePt t="55304" x="13295313" y="7370763"/>
          <p14:tracePt t="55317" x="13314363" y="7370763"/>
          <p14:tracePt t="55838" x="13295313" y="7370763"/>
          <p14:tracePt t="55845" x="13276263" y="7370763"/>
          <p14:tracePt t="55862" x="13257213" y="7370763"/>
          <p14:tracePt t="55867" x="13217525" y="7370763"/>
          <p14:tracePt t="55876" x="13160375" y="7389813"/>
          <p14:tracePt t="55886" x="13101638" y="7389813"/>
          <p14:tracePt t="55891" x="12947650" y="7429500"/>
          <p14:tracePt t="55901" x="12888913" y="7486650"/>
          <p14:tracePt t="55907" x="12676188" y="7583488"/>
          <p14:tracePt t="55917" x="12307888" y="7661275"/>
          <p14:tracePt t="55923" x="12192000" y="7699375"/>
          <p14:tracePt t="55932" x="11766550" y="7815263"/>
          <p14:tracePt t="55941" x="11553825" y="7854950"/>
          <p14:tracePt t="55948" x="11031538" y="7951788"/>
          <p14:tracePt t="55956" x="10760075" y="7989888"/>
          <p14:tracePt t="55964" x="10179050" y="8067675"/>
          <p14:tracePt t="55977" x="9928225" y="8105775"/>
          <p14:tracePt t="55980" x="9269413" y="8202613"/>
          <p14:tracePt t="55988" x="8650288" y="8358188"/>
          <p14:tracePt t="55996" x="8380413" y="8377238"/>
          <p14:tracePt t="56004" x="7721600" y="8474075"/>
          <p14:tracePt t="56012" x="7392988" y="8551863"/>
          <p14:tracePt t="56021" x="6599238" y="8667750"/>
          <p14:tracePt t="56028" x="6327775" y="8743950"/>
          <p14:tracePt t="56035" x="5592763" y="8840788"/>
          <p14:tracePt t="56044" x="4625975" y="8899525"/>
          <p14:tracePt t="56052" x="4257675" y="8899525"/>
          <p14:tracePt t="56060" x="3676650" y="8977313"/>
          <p14:tracePt t="56069" x="3406775" y="9015413"/>
          <p14:tracePt t="56075" x="2593975" y="9170988"/>
          <p14:tracePt t="56085" x="2225675" y="9170988"/>
          <p14:tracePt t="56093" x="1819275" y="9170988"/>
          <p14:tracePt t="56100" x="1509713" y="9170988"/>
          <p14:tracePt t="56109" x="812800" y="9170988"/>
          <p14:tracePt t="56893" x="58738" y="7777163"/>
          <p14:tracePt t="56900" x="77788" y="7777163"/>
          <p14:tracePt t="56907" x="96838" y="7777163"/>
          <p14:tracePt t="56916" x="115888" y="7777163"/>
          <p14:tracePt t="57085" x="134938" y="7777163"/>
          <p14:tracePt t="57113" x="155575" y="7815263"/>
          <p14:tracePt t="57116" x="193675" y="7815263"/>
          <p14:tracePt t="57124" x="212725" y="7815263"/>
          <p14:tracePt t="57133" x="231775" y="7835900"/>
          <p14:tracePt t="57140" x="271463" y="7835900"/>
          <p14:tracePt t="57148" x="328613" y="7835900"/>
          <p14:tracePt t="57159" x="368300" y="7835900"/>
          <p14:tracePt t="57164" x="387350" y="7854950"/>
          <p14:tracePt t="57172" x="465138" y="7854950"/>
          <p14:tracePt t="57182" x="484188" y="7854950"/>
          <p14:tracePt t="57187" x="561975" y="7854950"/>
          <p14:tracePt t="57195" x="581025" y="7874000"/>
          <p14:tracePt t="57203" x="657225" y="7874000"/>
          <p14:tracePt t="57211" x="715963" y="7874000"/>
          <p14:tracePt t="57220" x="735013" y="7874000"/>
          <p14:tracePt t="57228" x="774700" y="7874000"/>
          <p14:tracePt t="57236" x="812800" y="7874000"/>
          <p14:tracePt t="57244" x="831850" y="7874000"/>
          <p14:tracePt t="57253" x="850900" y="7874000"/>
          <p14:tracePt t="57261" x="871538" y="7893050"/>
          <p14:tracePt t="57268" x="890588" y="7893050"/>
          <p14:tracePt t="57285" x="909638" y="7893050"/>
          <p14:tracePt t="57293" x="928688" y="7893050"/>
          <p14:tracePt t="57300" x="928688" y="7912100"/>
          <p14:tracePt t="57308" x="947738" y="7912100"/>
          <p14:tracePt t="57316" x="987425" y="7912100"/>
          <p14:tracePt t="57325" x="1006475" y="7912100"/>
          <p14:tracePt t="57333" x="1044575" y="7912100"/>
          <p14:tracePt t="57340" x="1103313" y="7951788"/>
          <p14:tracePt t="57349" x="1122363" y="7951788"/>
          <p14:tracePt t="57359" x="1141413" y="7951788"/>
          <p14:tracePt t="57363" x="1160463" y="7951788"/>
          <p14:tracePt t="57373" x="1219200" y="7951788"/>
          <p14:tracePt t="57380" x="1238250" y="7951788"/>
          <p14:tracePt t="57397" x="1257300" y="7951788"/>
          <p14:tracePt t="57414" x="1277938" y="7951788"/>
          <p14:tracePt t="57422" x="1296988" y="7951788"/>
          <p14:tracePt t="57437" x="1316038" y="7951788"/>
          <p14:tracePt t="57445" x="1354138" y="7951788"/>
          <p14:tracePt t="57452" x="1374775" y="7951788"/>
          <p14:tracePt t="57460" x="1393825" y="7951788"/>
          <p14:tracePt t="57468" x="1412875" y="7951788"/>
          <p14:tracePt t="57475" x="1431925" y="7951788"/>
          <p14:tracePt t="57485" x="1490663" y="7970838"/>
          <p14:tracePt t="57493" x="1509713" y="7970838"/>
          <p14:tracePt t="57499" x="1528763" y="7970838"/>
          <p14:tracePt t="57508" x="1547813" y="7970838"/>
          <p14:tracePt t="57516" x="1587500" y="7970838"/>
          <p14:tracePt t="57525" x="1625600" y="7970838"/>
          <p14:tracePt t="57532" x="1663700" y="7970838"/>
          <p14:tracePt t="57541" x="1684338" y="7970838"/>
          <p14:tracePt t="57549" x="1703388" y="7970838"/>
          <p14:tracePt t="57559" x="1760538" y="7970838"/>
          <p14:tracePt t="57566" x="1781175" y="7970838"/>
          <p14:tracePt t="57573" x="1857375" y="7970838"/>
          <p14:tracePt t="57580" x="1876425" y="7970838"/>
          <p14:tracePt t="57591" x="1897063" y="7970838"/>
          <p14:tracePt t="57596" x="1935163" y="7970838"/>
          <p14:tracePt t="57605" x="1973263" y="7970838"/>
          <p14:tracePt t="57612" x="2012950" y="7970838"/>
          <p14:tracePt t="57621" x="2032000" y="7970838"/>
          <p14:tracePt t="57628" x="2051050" y="7970838"/>
          <p14:tracePt t="57636" x="2070100" y="7970838"/>
          <p14:tracePt t="57644" x="2090738" y="7970838"/>
          <p14:tracePt t="57652" x="2147888" y="7970838"/>
          <p14:tracePt t="57660" x="2166938" y="7970838"/>
          <p14:tracePt t="57668" x="2187575" y="7970838"/>
          <p14:tracePt t="57677" x="2206625" y="7970838"/>
          <p14:tracePt t="57684" x="2206625" y="7989888"/>
          <p14:tracePt t="57693" x="2225675" y="7989888"/>
          <p14:tracePt t="57702" x="2282825" y="7989888"/>
          <p14:tracePt t="57707" x="2303463" y="7989888"/>
          <p14:tracePt t="57715" x="2341563" y="7989888"/>
          <p14:tracePt t="57724" x="2400300" y="7989888"/>
          <p14:tracePt t="57732" x="2419350" y="7989888"/>
          <p14:tracePt t="57740" x="2438400" y="7989888"/>
          <p14:tracePt t="57748" x="2457450" y="7989888"/>
          <p14:tracePt t="57760" x="2497138" y="7989888"/>
          <p14:tracePt t="57838" x="2516188" y="7989888"/>
          <p14:tracePt t="57865" x="2535238" y="7989888"/>
          <p14:tracePt t="57877" x="2554288" y="7989888"/>
          <p14:tracePt t="57887" x="2573338" y="7989888"/>
          <p14:tracePt t="57892" x="2593975" y="7989888"/>
          <p14:tracePt t="57900" x="2613025" y="7989888"/>
          <p14:tracePt t="57908" x="2632075" y="7989888"/>
          <p14:tracePt t="57916" x="2670175" y="7989888"/>
          <p14:tracePt t="57924" x="2709863" y="7989888"/>
          <p14:tracePt t="57932" x="2767013" y="7989888"/>
          <p14:tracePt t="57940" x="2806700" y="7989888"/>
          <p14:tracePt t="57948" x="2825750" y="7989888"/>
          <p14:tracePt t="57959" x="2903538" y="7989888"/>
          <p14:tracePt t="57965" x="2922588" y="7989888"/>
          <p14:tracePt t="57973" x="2979738" y="7989888"/>
          <p14:tracePt t="57989" x="3019425" y="7989888"/>
          <p14:tracePt t="57991" x="3038475" y="7989888"/>
          <p14:tracePt t="57995" x="3076575" y="7989888"/>
          <p14:tracePt t="58005" x="3097213" y="7989888"/>
          <p14:tracePt t="58011" x="3116263" y="7989888"/>
          <p14:tracePt t="58021" x="3135313" y="7989888"/>
          <p14:tracePt t="58043" x="3173413" y="7989888"/>
          <p14:tracePt t="58046" x="3192463" y="7989888"/>
          <p14:tracePt t="58053" x="3232150" y="7989888"/>
          <p14:tracePt t="58061" x="3251200" y="7989888"/>
          <p14:tracePt t="58069" x="3270250" y="7989888"/>
          <p14:tracePt t="58076" x="3289300" y="7989888"/>
          <p14:tracePt t="58093" x="3309938" y="7989888"/>
          <p14:tracePt t="58590" x="3328988" y="7989888"/>
          <p14:tracePt t="58606" x="3348038" y="7989888"/>
          <p14:tracePt t="58615" x="3386138" y="7989888"/>
          <p14:tracePt t="58619" x="3406775" y="7989888"/>
          <p14:tracePt t="58629" x="3444875" y="7989888"/>
          <p14:tracePt t="58639" x="3503613" y="7989888"/>
          <p14:tracePt t="58643" x="3541713" y="7989888"/>
          <p14:tracePt t="58653" x="3619500" y="7989888"/>
          <p14:tracePt t="58662" x="3676650" y="7989888"/>
          <p14:tracePt t="58668" x="3792538" y="7989888"/>
          <p14:tracePt t="58677" x="3910013" y="7989888"/>
          <p14:tracePt t="58686" x="3929063" y="7989888"/>
          <p14:tracePt t="58691" x="4064000" y="7989888"/>
          <p14:tracePt t="58701" x="4083050" y="7989888"/>
          <p14:tracePt t="58710" x="4198938" y="7989888"/>
          <p14:tracePt t="58716" x="4238625" y="7989888"/>
          <p14:tracePt t="58724" x="4354513" y="7989888"/>
          <p14:tracePt t="58732" x="4411663" y="7989888"/>
          <p14:tracePt t="58740" x="4489450" y="7989888"/>
          <p14:tracePt t="58749" x="4567238" y="7989888"/>
          <p14:tracePt t="58757" x="4586288" y="7989888"/>
          <p14:tracePt t="58764" x="4645025" y="7989888"/>
          <p14:tracePt t="58774" x="4664075" y="7989888"/>
          <p14:tracePt t="58781" x="4683125" y="7989888"/>
          <p14:tracePt t="58788" x="4702175" y="7989888"/>
          <p14:tracePt t="58798" x="4760913" y="7989888"/>
          <p14:tracePt t="58803" x="4779963" y="7989888"/>
          <p14:tracePt t="58812" x="4818063" y="7989888"/>
          <p14:tracePt t="58820" x="4838700" y="7970838"/>
          <p14:tracePt t="58828" x="4857750" y="7970838"/>
          <p14:tracePt t="58837" x="4895850" y="7970838"/>
          <p14:tracePt t="58844" x="4914900" y="7970838"/>
          <p14:tracePt t="58853" x="4935538" y="7970838"/>
          <p14:tracePt t="58863" x="4954588" y="7970838"/>
          <p14:tracePt t="58867" x="4973638" y="7970838"/>
          <p14:tracePt t="58876" x="4992688" y="7970838"/>
          <p14:tracePt t="58886" x="5051425" y="7970838"/>
          <p14:tracePt t="58891" x="5089525" y="7970838"/>
          <p14:tracePt t="58900" x="5108575" y="7970838"/>
          <p14:tracePt t="58907" x="5224463" y="7970838"/>
          <p14:tracePt t="58917" x="5245100" y="7970838"/>
          <p14:tracePt t="58926" x="5341938" y="7970838"/>
          <p14:tracePt t="58932" x="5399088" y="7970838"/>
          <p14:tracePt t="58941" x="5514975" y="7970838"/>
          <p14:tracePt t="58949" x="5670550" y="7970838"/>
          <p14:tracePt t="58957" x="5689600" y="7970838"/>
          <p14:tracePt t="58964" x="5845175" y="7970838"/>
          <p14:tracePt t="58974" x="5902325" y="7970838"/>
          <p14:tracePt t="58980" x="6018213" y="7970838"/>
          <p14:tracePt t="58989" x="6096000" y="7970838"/>
          <p14:tracePt t="58996" x="6211888" y="7970838"/>
          <p14:tracePt t="59005" x="6327775" y="7970838"/>
          <p14:tracePt t="59013" x="6367463" y="7970838"/>
          <p14:tracePt t="59020" x="6464300" y="7970838"/>
          <p14:tracePt t="59028" x="6483350" y="7970838"/>
          <p14:tracePt t="59037" x="6561138" y="7970838"/>
          <p14:tracePt t="59044" x="6580188" y="7970838"/>
          <p14:tracePt t="59053" x="6618288" y="7970838"/>
          <p14:tracePt t="59059" x="6637338" y="7970838"/>
          <p14:tracePt t="59069" x="6677025" y="7970838"/>
          <p14:tracePt t="59076" x="6696075" y="7970838"/>
          <p14:tracePt t="59085" x="6715125" y="7970838"/>
          <p14:tracePt t="59092" x="6734175" y="7970838"/>
          <p14:tracePt t="59102" x="6754813" y="7970838"/>
          <p14:tracePt t="59109" x="6773863" y="7989888"/>
          <p14:tracePt t="59115" x="6792913" y="7989888"/>
          <p14:tracePt t="59124" x="6831013" y="7989888"/>
          <p14:tracePt t="59132" x="6870700" y="7989888"/>
          <p14:tracePt t="59141" x="6889750" y="7989888"/>
          <p14:tracePt t="59150" x="6967538" y="8029575"/>
          <p14:tracePt t="59157" x="6986588" y="8029575"/>
          <p14:tracePt t="59164" x="7043738" y="8029575"/>
          <p14:tracePt t="59174" x="7064375" y="8029575"/>
          <p14:tracePt t="59181" x="7102475" y="8029575"/>
          <p14:tracePt t="59189" x="7121525" y="8029575"/>
          <p14:tracePt t="59199" x="7140575" y="8029575"/>
          <p14:tracePt t="59204" x="7180263" y="8029575"/>
          <p14:tracePt t="59212" x="7199313" y="8029575"/>
          <p14:tracePt t="59229" x="7218363" y="8029575"/>
          <p14:tracePt t="59237" x="7237413" y="8029575"/>
          <p14:tracePt t="59245" x="7256463" y="8029575"/>
          <p14:tracePt t="59256" x="7277100" y="8029575"/>
          <p14:tracePt t="59260" x="7296150" y="8029575"/>
          <p14:tracePt t="59268" x="7334250" y="8029575"/>
          <p14:tracePt t="59277" x="7373938" y="8029575"/>
          <p14:tracePt t="59284" x="7392988" y="8029575"/>
          <p14:tracePt t="59292" x="7470775" y="8029575"/>
          <p14:tracePt t="59300" x="7489825" y="8029575"/>
          <p14:tracePt t="59308" x="7546975" y="8029575"/>
          <p14:tracePt t="59316" x="7567613" y="8029575"/>
          <p14:tracePt t="59326" x="7624763" y="8029575"/>
          <p14:tracePt t="59332" x="7683500" y="8029575"/>
          <p14:tracePt t="59341" x="7702550" y="8029575"/>
          <p14:tracePt t="59348" x="7780338" y="8029575"/>
          <p14:tracePt t="59358" x="7799388" y="8029575"/>
          <p14:tracePt t="59365" x="7818438" y="8029575"/>
          <p14:tracePt t="59374" x="7837488" y="8029575"/>
          <p14:tracePt t="59381" x="7877175" y="8029575"/>
          <p14:tracePt t="59390" x="7934325" y="8029575"/>
          <p14:tracePt t="59396" x="7974013" y="8029575"/>
          <p14:tracePt t="59404" x="8012113" y="8029575"/>
          <p14:tracePt t="59413" x="8031163" y="8029575"/>
          <p14:tracePt t="59420" x="8108950" y="8029575"/>
          <p14:tracePt t="59428" x="8128000" y="8029575"/>
          <p14:tracePt t="59436" x="8205788" y="8029575"/>
          <p14:tracePt t="59444" x="8224838" y="8029575"/>
          <p14:tracePt t="59453" x="8321675" y="8029575"/>
          <p14:tracePt t="59459" x="8380413" y="8029575"/>
          <p14:tracePt t="59468" x="8418513" y="8029575"/>
          <p14:tracePt t="59477" x="8515350" y="8029575"/>
          <p14:tracePt t="59485" x="8534400" y="8029575"/>
          <p14:tracePt t="59493" x="8572500" y="8029575"/>
          <p14:tracePt t="59500" x="8593138" y="8029575"/>
          <p14:tracePt t="59508" x="8669338" y="8029575"/>
          <p14:tracePt t="59516" x="8728075" y="8029575"/>
          <p14:tracePt t="59525" x="8747125" y="8029575"/>
          <p14:tracePt t="59532" x="8786813" y="8029575"/>
          <p14:tracePt t="59543" x="8824913" y="8029575"/>
          <p14:tracePt t="59548" x="8863013" y="8029575"/>
          <p14:tracePt t="59558" x="8883650" y="8029575"/>
          <p14:tracePt t="59566" x="8959850" y="8029575"/>
          <p14:tracePt t="59572" x="8978900" y="8029575"/>
          <p14:tracePt t="59580" x="9056688" y="8029575"/>
          <p14:tracePt t="59588" x="9134475" y="8029575"/>
          <p14:tracePt t="59596" x="9153525" y="8029575"/>
          <p14:tracePt t="59605" x="9231313" y="8029575"/>
          <p14:tracePt t="59613" x="9250363" y="8029575"/>
          <p14:tracePt t="59620" x="9328150" y="8029575"/>
          <p14:tracePt t="59629" x="9347200" y="8029575"/>
          <p14:tracePt t="59636" x="9366250" y="8008938"/>
          <p14:tracePt t="59644" x="9424988" y="8008938"/>
          <p14:tracePt t="59654" x="9444038" y="8008938"/>
          <p14:tracePt t="59941" x="9463088" y="8008938"/>
          <p14:tracePt t="59949" x="9482138" y="8008938"/>
          <p14:tracePt t="59959" x="9502775" y="8008938"/>
          <p14:tracePt t="59968" x="9540875" y="8008938"/>
          <p14:tracePt t="59972" x="9599613" y="8008938"/>
          <p14:tracePt t="59981" x="9656763" y="8008938"/>
          <p14:tracePt t="59993" x="9772650" y="8008938"/>
          <p14:tracePt t="59996" x="9791700" y="8008938"/>
          <p14:tracePt t="60004" x="9869488" y="8008938"/>
          <p14:tracePt t="60012" x="9909175" y="8008938"/>
          <p14:tracePt t="60020" x="10006013" y="8008938"/>
          <p14:tracePt t="60028" x="10044113" y="8008938"/>
          <p14:tracePt t="60040" x="10063163" y="8008938"/>
          <p14:tracePt t="60043" x="10140950" y="8008938"/>
          <p14:tracePt t="60052" x="10160000" y="8008938"/>
          <p14:tracePt t="60062" x="10198100" y="8008938"/>
          <p14:tracePt t="60068" x="10218738" y="8029575"/>
          <p14:tracePt t="60076" x="10256838" y="8029575"/>
          <p14:tracePt t="60086" x="10275888" y="8029575"/>
          <p14:tracePt t="60091" x="10294938" y="8048625"/>
          <p14:tracePt t="60101" x="10315575" y="8048625"/>
          <p14:tracePt t="60111" x="10353675" y="8048625"/>
          <p14:tracePt t="60115" x="10391775" y="8048625"/>
          <p14:tracePt t="60125" x="10412413" y="8048625"/>
          <p14:tracePt t="60134" x="10431463" y="8048625"/>
          <p14:tracePt t="60140" x="10450513" y="8048625"/>
          <p14:tracePt t="60149" x="10488613" y="8048625"/>
          <p14:tracePt t="60158" x="10509250" y="8067675"/>
          <p14:tracePt t="60163" x="10528300" y="8067675"/>
          <p14:tracePt t="60184" x="10547350" y="8067675"/>
          <p14:tracePt t="60197" x="10566400" y="8067675"/>
          <p14:tracePt t="60207" x="10585450" y="8067675"/>
          <p14:tracePt t="60212" x="10604500" y="8067675"/>
          <p14:tracePt t="60231" x="10644188" y="8067675"/>
          <p14:tracePt t="60236" x="10682288" y="8067675"/>
          <p14:tracePt t="60244" x="10701338" y="8067675"/>
          <p14:tracePt t="60256" x="10721975" y="8067675"/>
          <p14:tracePt t="60269" x="10741025" y="8067675"/>
          <p14:tracePt t="60302" x="10779125" y="8067675"/>
          <p14:tracePt t="60318" x="10798175" y="8067675"/>
          <p14:tracePt t="60333" x="10818813" y="8067675"/>
          <p14:tracePt t="60341" x="10837863" y="8067675"/>
          <p14:tracePt t="60359" x="10856913" y="8067675"/>
          <p14:tracePt t="60364" x="10875963" y="8067675"/>
          <p14:tracePt t="60374" x="10895013" y="8067675"/>
          <p14:tracePt t="60381" x="10915650" y="8067675"/>
          <p14:tracePt t="60388" x="10953750" y="8067675"/>
          <p14:tracePt t="60396" x="10972800" y="8067675"/>
          <p14:tracePt t="60404" x="10991850" y="8067675"/>
          <p14:tracePt t="60412" x="11010900" y="8067675"/>
          <p14:tracePt t="60421" x="11031538" y="8067675"/>
          <p14:tracePt t="60428" x="11050588" y="8067675"/>
          <p14:tracePt t="60436" x="11069638" y="8067675"/>
          <p14:tracePt t="60444" x="11107738" y="8067675"/>
          <p14:tracePt t="60461" x="11128375" y="8067675"/>
          <p14:tracePt t="60934" x="11147425" y="8067675"/>
          <p14:tracePt t="60949" x="11166475" y="8067675"/>
          <p14:tracePt t="60964" x="11185525" y="8067675"/>
          <p14:tracePt t="60973" x="11204575" y="8067675"/>
          <p14:tracePt t="60981" x="11225213" y="8067675"/>
          <p14:tracePt t="60991" x="11263313" y="8067675"/>
          <p14:tracePt t="60996" x="11322050" y="8067675"/>
          <p14:tracePt t="61005" x="11360150" y="8067675"/>
          <p14:tracePt t="61012" x="11398250" y="8067675"/>
          <p14:tracePt t="61020" x="11417300" y="8067675"/>
          <p14:tracePt t="61029" x="11495088" y="8067675"/>
          <p14:tracePt t="61037" x="11514138" y="8067675"/>
          <p14:tracePt t="61060" x="11610975" y="8086725"/>
          <p14:tracePt t="61068" x="11631613" y="8105775"/>
          <p14:tracePt t="61076" x="11650663" y="8105775"/>
          <p14:tracePt t="61084" x="11728450" y="8105775"/>
          <p14:tracePt t="61091" x="11747500" y="8105775"/>
          <p14:tracePt t="61102" x="11823700" y="8105775"/>
          <p14:tracePt t="61107" x="11882438" y="8105775"/>
          <p14:tracePt t="61117" x="11960225" y="8105775"/>
          <p14:tracePt t="61126" x="12076113" y="8105775"/>
          <p14:tracePt t="61132" x="12095163" y="8105775"/>
          <p14:tracePt t="61141" x="12172950" y="8105775"/>
          <p14:tracePt t="61148" x="12211050" y="8105775"/>
          <p14:tracePt t="61159" x="12269788" y="8105775"/>
          <p14:tracePt t="61165" x="12288838" y="8105775"/>
          <p14:tracePt t="61181" x="12307888" y="8105775"/>
          <p14:tracePt t="61277" x="12326938" y="8105775"/>
          <p14:tracePt t="61318" x="12347575" y="8105775"/>
          <p14:tracePt t="61382" x="12385675" y="8105775"/>
          <p14:tracePt t="61398" x="12404725" y="8105775"/>
          <p14:tracePt t="61412" x="12423775" y="8105775"/>
          <p14:tracePt t="61437" x="12444413" y="8105775"/>
          <p14:tracePt t="61453" x="12463463" y="8105775"/>
          <p14:tracePt t="61629" x="12463463" y="8086725"/>
          <p14:tracePt t="61637" x="12482513" y="8086725"/>
          <p14:tracePt t="61655" x="12501563" y="8067675"/>
          <p14:tracePt t="61659" x="12541250" y="8067675"/>
          <p14:tracePt t="61669" x="12560300" y="8067675"/>
          <p14:tracePt t="61678" x="12579350" y="8067675"/>
          <p14:tracePt t="61684" x="12598400" y="8067675"/>
          <p14:tracePt t="61691" x="12636500" y="8067675"/>
          <p14:tracePt t="61700" x="12657138" y="8048625"/>
          <p14:tracePt t="61707" x="12714288" y="8048625"/>
          <p14:tracePt t="61718" x="12753975" y="8048625"/>
          <p14:tracePt t="61726" x="12792075" y="8048625"/>
          <p14:tracePt t="61732" x="12811125" y="8048625"/>
          <p14:tracePt t="61740" x="12850813" y="8008938"/>
          <p14:tracePt t="61748" x="12869863" y="8008938"/>
          <p14:tracePt t="61760" x="12907963" y="8008938"/>
          <p14:tracePt t="61765" x="12947650" y="8008938"/>
          <p14:tracePt t="61775" x="12966700" y="8008938"/>
          <p14:tracePt t="61780" x="13004800" y="8008938"/>
          <p14:tracePt t="61789" x="13044488" y="8008938"/>
          <p14:tracePt t="61796" x="13063538" y="8008938"/>
          <p14:tracePt t="61805" x="13082588" y="8008938"/>
          <p14:tracePt t="61814" x="13101638" y="8008938"/>
          <p14:tracePt t="61823" x="13120688" y="8008938"/>
          <p14:tracePt t="61828" x="13139738" y="8008938"/>
          <p14:tracePt t="61836" x="13160375" y="8008938"/>
          <p14:tracePt t="61861" x="13198475" y="8008938"/>
          <p14:tracePt t="61949" x="13217525" y="8008938"/>
          <p14:tracePt t="61966" x="13236575" y="8008938"/>
          <p14:tracePt t="61976" x="13257213" y="8008938"/>
          <p14:tracePt t="61980" x="13257213" y="7989888"/>
          <p14:tracePt t="61989" x="13276263" y="7989888"/>
          <p14:tracePt t="62022" x="13295313" y="7989888"/>
          <p14:tracePt t="62061" x="13314363" y="7989888"/>
          <p14:tracePt t="62078" x="13354050" y="7989888"/>
          <p14:tracePt t="62085" x="13373100" y="7989888"/>
          <p14:tracePt t="62092" x="13373100" y="7970838"/>
          <p14:tracePt t="62101" x="13392150" y="7970838"/>
          <p14:tracePt t="62108" x="13469938" y="7970838"/>
          <p14:tracePt t="62116" x="13488988" y="7970838"/>
          <p14:tracePt t="62124" x="13527088" y="7970838"/>
          <p14:tracePt t="62132" x="13546138" y="7970838"/>
          <p14:tracePt t="62140" x="13623925" y="7970838"/>
          <p14:tracePt t="62149" x="13682663" y="7970838"/>
          <p14:tracePt t="62157" x="13701713" y="7970838"/>
          <p14:tracePt t="62165" x="13720763" y="7970838"/>
          <p14:tracePt t="62174" x="13739813" y="7970838"/>
          <p14:tracePt t="62180" x="13798550" y="7970838"/>
          <p14:tracePt t="62189" x="13817600" y="7970838"/>
          <p14:tracePt t="62196" x="13857288" y="7970838"/>
          <p14:tracePt t="62205" x="13914438" y="7970838"/>
          <p14:tracePt t="62213" x="13952538" y="7970838"/>
          <p14:tracePt t="62221" x="14011275" y="7970838"/>
          <p14:tracePt t="62229" x="14030325" y="7970838"/>
          <p14:tracePt t="62239" x="14049375" y="7970838"/>
          <p14:tracePt t="62243" x="14070013" y="7970838"/>
          <p14:tracePt t="62253" x="14127163" y="7970838"/>
          <p14:tracePt t="62261" x="14146213" y="7970838"/>
          <p14:tracePt t="62267" x="14166850" y="7970838"/>
          <p14:tracePt t="62277" x="14204950" y="7970838"/>
          <p14:tracePt t="62285" x="14224000" y="7970838"/>
          <p14:tracePt t="62292" x="14263688" y="7970838"/>
          <p14:tracePt t="62301" x="14282738" y="7970838"/>
          <p14:tracePt t="62309" x="14301788" y="7970838"/>
          <p14:tracePt t="62316" x="14320838" y="7970838"/>
          <p14:tracePt t="62324" x="14339888" y="7951788"/>
          <p14:tracePt t="62332" x="14398625" y="7951788"/>
          <p14:tracePt t="62340" x="14417675" y="7951788"/>
          <p14:tracePt t="62349" x="14455775" y="7951788"/>
          <p14:tracePt t="62358" x="14476413" y="7951788"/>
          <p14:tracePt t="62364" x="14533563" y="7951788"/>
          <p14:tracePt t="62372" x="14552613" y="7951788"/>
          <p14:tracePt t="62380" x="14592300" y="7951788"/>
          <p14:tracePt t="62389" x="14611350" y="7951788"/>
          <p14:tracePt t="62408" x="14649450" y="7951788"/>
          <p14:tracePt t="63086" x="14670088" y="7951788"/>
          <p14:tracePt t="63125" x="14689138" y="7951788"/>
          <p14:tracePt t="63141" x="14708188" y="7951788"/>
          <p14:tracePt t="63151" x="14727238" y="7951788"/>
          <p14:tracePt t="63156" x="14746288" y="7951788"/>
          <p14:tracePt t="63164" x="14765338" y="7951788"/>
          <p14:tracePt t="63176" x="14805025" y="7951788"/>
          <p14:tracePt t="63181" x="14824075" y="7951788"/>
          <p14:tracePt t="63190" x="14862175" y="7951788"/>
          <p14:tracePt t="63200" x="14882813" y="7951788"/>
          <p14:tracePt t="63204" x="14939963" y="7951788"/>
          <p14:tracePt t="63213" x="14959013" y="7951788"/>
          <p14:tracePt t="63221" x="15036800" y="7951788"/>
          <p14:tracePt t="63230" x="15076488" y="7951788"/>
          <p14:tracePt t="63236" x="15133638" y="7951788"/>
          <p14:tracePt t="63244" x="15211425" y="7951788"/>
          <p14:tracePt t="63252" x="15230475" y="7951788"/>
          <p14:tracePt t="63260" x="15289213" y="7951788"/>
          <p14:tracePt t="63269" x="15327313" y="7951788"/>
          <p14:tracePt t="63276" x="15405100" y="7951788"/>
          <p14:tracePt t="63285" x="15443200" y="7951788"/>
          <p14:tracePt t="63293" x="15482888" y="7970838"/>
          <p14:tracePt t="63300" x="15540038" y="7970838"/>
          <p14:tracePt t="63309" x="15559088" y="7970838"/>
          <p14:tracePt t="63317" x="15578138" y="8008938"/>
          <p14:tracePt t="63324" x="15598775" y="8008938"/>
          <p14:tracePt t="63332" x="15636875" y="8008938"/>
          <p14:tracePt t="63340" x="15674975" y="8008938"/>
          <p14:tracePt t="63348" x="15695613" y="8029575"/>
          <p14:tracePt t="63361" x="15714663" y="8029575"/>
          <p14:tracePt t="63364" x="15733713" y="8029575"/>
          <p14:tracePt t="63372" x="15752763" y="8029575"/>
          <p14:tracePt t="63381" x="15771813" y="8029575"/>
          <p14:tracePt t="63388" x="15792450" y="8029575"/>
          <p14:tracePt t="63396" x="15830550" y="8029575"/>
          <p14:tracePt t="63412" x="15849600" y="8029575"/>
          <p14:tracePt t="63421" x="15868650" y="8029575"/>
          <p14:tracePt t="63429" x="15889288" y="8029575"/>
          <p14:tracePt t="63436" x="15908338" y="8029575"/>
          <p14:tracePt t="63444" x="15927388" y="8029575"/>
          <p14:tracePt t="63452" x="15946438" y="8029575"/>
          <p14:tracePt t="63460" x="16005175" y="8029575"/>
          <p14:tracePt t="63468" x="16024225" y="8029575"/>
          <p14:tracePt t="63476" x="16043275" y="8029575"/>
          <p14:tracePt t="63662" x="16062325" y="8029575"/>
          <p14:tracePt t="63669" x="16081375" y="8029575"/>
          <p14:tracePt t="63677" x="16102013" y="8029575"/>
          <p14:tracePt t="63687" x="16140113" y="8029575"/>
          <p14:tracePt t="63692" x="16159163" y="8029575"/>
          <p14:tracePt t="63701" x="16236950" y="8048625"/>
          <p14:tracePt t="63712" x="16256000" y="8048625"/>
          <p14:tracePt t="63715" x="16352838" y="8067675"/>
          <p14:tracePt t="63724" x="16411575" y="8067675"/>
          <p14:tracePt t="63734" x="16527463" y="8105775"/>
          <p14:tracePt t="63740" x="16643350" y="8105775"/>
          <p14:tracePt t="63749" x="16681450" y="8105775"/>
          <p14:tracePt t="63759" x="16837025" y="8105775"/>
          <p14:tracePt t="63763" x="16894175" y="8105775"/>
          <p14:tracePt t="63772" x="17049750" y="8105775"/>
          <p14:tracePt t="63780" x="17087850" y="8105775"/>
          <p14:tracePt t="63788" x="17184688" y="8086725"/>
          <p14:tracePt t="63796" x="17262475" y="8086725"/>
          <p14:tracePt t="63806" x="17281525" y="8086725"/>
          <p14:tracePt t="63812" x="17340263" y="8067675"/>
          <p14:tracePt t="63821" x="17359313" y="8048625"/>
          <p14:tracePt t="63893" x="17340263" y="8029575"/>
          <p14:tracePt t="63909" x="17300575" y="8029575"/>
          <p14:tracePt t="63919" x="17262475" y="8029575"/>
          <p14:tracePt t="63923" x="17184688" y="8029575"/>
          <p14:tracePt t="63933" x="17087850" y="8029575"/>
          <p14:tracePt t="63945" x="16991013" y="8029575"/>
          <p14:tracePt t="63948" x="16894175" y="8029575"/>
          <p14:tracePt t="63957" x="16740188" y="8029575"/>
          <p14:tracePt t="63966" x="16662400" y="8029575"/>
          <p14:tracePt t="63971" x="16411575" y="8067675"/>
          <p14:tracePt t="63981" x="16333788" y="8067675"/>
          <p14:tracePt t="63990" x="16081375" y="8145463"/>
          <p14:tracePt t="63996" x="15868650" y="8183563"/>
          <p14:tracePt t="64004" x="15752763" y="8183563"/>
          <p14:tracePt t="64012" x="15520988" y="8202613"/>
          <p14:tracePt t="64021" x="15424150" y="8242300"/>
          <p14:tracePt t="64029" x="15192375" y="8280400"/>
          <p14:tracePt t="64037" x="15076488" y="8299450"/>
          <p14:tracePt t="64044" x="14746288" y="8339138"/>
          <p14:tracePt t="64054" x="14630400" y="8339138"/>
          <p14:tracePt t="64059" x="14358938" y="8415338"/>
          <p14:tracePt t="64079" x="13817600" y="8434388"/>
          <p14:tracePt t="64083" x="13411200" y="8493125"/>
          <p14:tracePt t="64091" x="13236575" y="8512175"/>
          <p14:tracePt t="64101" x="12773025" y="8512175"/>
          <p14:tracePt t="64107" x="12617450" y="8551863"/>
          <p14:tracePt t="64115" x="12192000" y="8628063"/>
          <p14:tracePt t="64124" x="11766550" y="8686800"/>
          <p14:tracePt t="64132" x="11650663" y="8705850"/>
          <p14:tracePt t="64140" x="11282363" y="8743950"/>
          <p14:tracePt t="64148" x="11166475" y="8783638"/>
          <p14:tracePt t="64157" x="10895013" y="8821738"/>
          <p14:tracePt t="64164" x="10779125" y="8840788"/>
          <p14:tracePt t="64172" x="10509250" y="8880475"/>
          <p14:tracePt t="64180" x="10294938" y="8918575"/>
          <p14:tracePt t="64189" x="10218738" y="8918575"/>
          <p14:tracePt t="64196" x="10025063" y="8918575"/>
          <p14:tracePt t="64203" x="9947275" y="8918575"/>
          <p14:tracePt t="64212" x="9734550" y="8918575"/>
          <p14:tracePt t="64219" x="9656763" y="8918575"/>
          <p14:tracePt t="64228" x="9424988" y="8918575"/>
          <p14:tracePt t="64238" x="9347200" y="8918575"/>
          <p14:tracePt t="64244" x="9056688" y="8956675"/>
          <p14:tracePt t="64253" x="8747125" y="8956675"/>
          <p14:tracePt t="64261" x="8631238" y="8956675"/>
          <p14:tracePt t="64268" x="8340725" y="8996363"/>
          <p14:tracePt t="64277" x="8262938" y="8996363"/>
          <p14:tracePt t="64286" x="7993063" y="9034463"/>
          <p14:tracePt t="64292" x="7896225" y="9034463"/>
          <p14:tracePt t="64300" x="7662863" y="9053513"/>
          <p14:tracePt t="64307" x="7586663" y="9053513"/>
          <p14:tracePt t="64317" x="7373938" y="9053513"/>
          <p14:tracePt t="64324" x="7121525" y="9053513"/>
          <p14:tracePt t="64332" x="7064375" y="9053513"/>
          <p14:tracePt t="64341" x="6870700" y="9053513"/>
          <p14:tracePt t="64349" x="6792913" y="9053513"/>
          <p14:tracePt t="64357" x="6599238" y="9053513"/>
          <p14:tracePt t="64364" x="6521450" y="9053513"/>
          <p14:tracePt t="64373" x="6367463" y="9053513"/>
          <p14:tracePt t="64380" x="6154738" y="9053513"/>
          <p14:tracePt t="64388" x="6057900" y="9053513"/>
          <p14:tracePt t="64397" x="5824538" y="9053513"/>
          <p14:tracePt t="64404" x="5748338" y="9053513"/>
          <p14:tracePt t="64412" x="5495925" y="9015413"/>
          <p14:tracePt t="64420" x="5418138" y="9015413"/>
          <p14:tracePt t="64428" x="5186363" y="8977313"/>
          <p14:tracePt t="64437" x="5051425" y="8956675"/>
          <p14:tracePt t="64443" x="4895850" y="8918575"/>
          <p14:tracePt t="64453" x="4625975" y="8880475"/>
          <p14:tracePt t="64464" x="4508500" y="8880475"/>
          <p14:tracePt t="64468" x="4316413" y="8880475"/>
          <p14:tracePt t="64475" x="4198938" y="8880475"/>
          <p14:tracePt t="64487" x="4044950" y="8840788"/>
          <p14:tracePt t="64492" x="3948113" y="8840788"/>
          <p14:tracePt t="64501" x="3754438" y="8821738"/>
          <p14:tracePt t="64509" x="3638550" y="8783638"/>
          <p14:tracePt t="64516" x="3579813" y="8783638"/>
          <p14:tracePt t="64526" x="3463925" y="8724900"/>
          <p14:tracePt t="64531" x="3406775" y="8724900"/>
          <p14:tracePt t="64543" x="3328988" y="8724900"/>
          <p14:tracePt t="64548" x="3270250" y="8705850"/>
          <p14:tracePt t="64558" x="3192463" y="8705850"/>
          <p14:tracePt t="64565" x="3135313" y="8667750"/>
          <p14:tracePt t="64573" x="3019425" y="8647113"/>
          <p14:tracePt t="64581" x="2903538" y="8609013"/>
          <p14:tracePt t="64590" x="2844800" y="8609013"/>
          <p14:tracePt t="64596" x="2728913" y="8589963"/>
          <p14:tracePt t="64604" x="2651125" y="8589963"/>
          <p14:tracePt t="64612" x="2497138" y="8551863"/>
          <p14:tracePt t="64620" x="2438400" y="8531225"/>
          <p14:tracePt t="64628" x="2322513" y="8531225"/>
          <p14:tracePt t="64638" x="2206625" y="8493125"/>
          <p14:tracePt t="64644" x="2147888" y="8493125"/>
          <p14:tracePt t="64653" x="2070100" y="8474075"/>
          <p14:tracePt t="64661" x="2012950" y="8474075"/>
          <p14:tracePt t="64667" x="1935163" y="8474075"/>
          <p14:tracePt t="64675" x="1916113" y="8474075"/>
          <p14:tracePt t="64684" x="1897063" y="8474075"/>
          <p14:tracePt t="64691" x="1876425" y="8474075"/>
          <p14:tracePt t="64710" x="1857375" y="8474075"/>
          <p14:tracePt t="64717" x="1838325" y="8474075"/>
          <p14:tracePt t="64736" x="1800225" y="8474075"/>
          <p14:tracePt t="64749" x="1781175" y="8474075"/>
          <p14:tracePt t="64762" x="1760538" y="8474075"/>
          <p14:tracePt t="64773" x="1741488" y="8474075"/>
          <p14:tracePt t="64782" x="1722438" y="8474075"/>
          <p14:tracePt t="64788" x="1722438" y="8493125"/>
          <p14:tracePt t="64796" x="1703388" y="8493125"/>
          <p14:tracePt t="64902" x="1722438" y="8493125"/>
          <p14:tracePt t="64909" x="1741488" y="8493125"/>
          <p14:tracePt t="64917" x="1760538" y="8493125"/>
          <p14:tracePt t="64926" x="1838325" y="8493125"/>
          <p14:tracePt t="64931" x="1857375" y="8493125"/>
          <p14:tracePt t="64940" x="1935163" y="8493125"/>
          <p14:tracePt t="64948" x="1954213" y="8493125"/>
          <p14:tracePt t="64959" x="2032000" y="8493125"/>
          <p14:tracePt t="64965" x="2109788" y="8493125"/>
          <p14:tracePt t="64981" x="2166938" y="8493125"/>
          <p14:tracePt t="64993" x="2187575" y="8493125"/>
          <p14:tracePt t="64996" x="2225675" y="8493125"/>
          <p14:tracePt t="65003" x="2244725" y="8493125"/>
          <p14:tracePt t="65013" x="2282825" y="8493125"/>
          <p14:tracePt t="65020" x="2303463" y="8493125"/>
          <p14:tracePt t="65042" x="2341563" y="8493125"/>
          <p14:tracePt t="65047" x="2360613" y="8493125"/>
          <p14:tracePt t="65053" x="2379663" y="8493125"/>
          <p14:tracePt t="65061" x="2400300" y="8493125"/>
          <p14:tracePt t="65070" x="2438400" y="8493125"/>
          <p14:tracePt t="65075" x="2457450" y="8493125"/>
          <p14:tracePt t="65085" x="2497138" y="8493125"/>
          <p14:tracePt t="65092" x="2516188" y="8493125"/>
          <p14:tracePt t="65101" x="2535238" y="8493125"/>
          <p14:tracePt t="65357" x="2573338" y="8493125"/>
          <p14:tracePt t="65365" x="2593975" y="8512175"/>
          <p14:tracePt t="65374" x="2613025" y="8512175"/>
          <p14:tracePt t="65383" x="2632075" y="8512175"/>
          <p14:tracePt t="65388" x="2651125" y="8512175"/>
          <p14:tracePt t="65396" x="2767013" y="8551863"/>
          <p14:tracePt t="65405" x="2844800" y="8551863"/>
          <p14:tracePt t="65412" x="2863850" y="8551863"/>
          <p14:tracePt t="65420" x="2960688" y="8551863"/>
          <p14:tracePt t="65428" x="3019425" y="8551863"/>
          <p14:tracePt t="65436" x="3097213" y="8551863"/>
          <p14:tracePt t="65444" x="3116263" y="8551863"/>
          <p14:tracePt t="65452" x="3173413" y="8551863"/>
          <p14:tracePt t="65460" x="3192463" y="8551863"/>
          <p14:tracePt t="65477" x="3213100" y="8551863"/>
          <p14:tracePt t="66445" x="3232150" y="8551863"/>
          <p14:tracePt t="66454" x="3251200" y="8551863"/>
          <p14:tracePt t="66461" x="3270250" y="8551863"/>
          <p14:tracePt t="66472" x="3289300" y="8531225"/>
          <p14:tracePt t="66475" x="3406775" y="8531225"/>
          <p14:tracePt t="66484" x="3482975" y="8531225"/>
          <p14:tracePt t="66493" x="3541713" y="8531225"/>
          <p14:tracePt t="66500" x="3676650" y="8531225"/>
          <p14:tracePt t="66508" x="3735388" y="8531225"/>
          <p14:tracePt t="66515" x="3889375" y="8531225"/>
          <p14:tracePt t="66524" x="3910013" y="8531225"/>
          <p14:tracePt t="66533" x="4005263" y="8531225"/>
          <p14:tracePt t="66542" x="4064000" y="8531225"/>
          <p14:tracePt t="66549" x="4122738" y="8531225"/>
          <p14:tracePt t="66560" x="4160838" y="8531225"/>
          <p14:tracePt t="66564" x="4179888" y="8531225"/>
          <p14:tracePt t="66572" x="4198938" y="8531225"/>
          <p14:tracePt t="66613" x="4238625" y="8531225"/>
          <p14:tracePt t="66621" x="4257675" y="8531225"/>
          <p14:tracePt t="66629" x="4276725" y="8531225"/>
          <p14:tracePt t="66639" x="4276725" y="8512175"/>
          <p14:tracePt t="66644" x="4295775" y="8512175"/>
          <p14:tracePt t="66661" x="4316413" y="8512175"/>
          <p14:tracePt t="66668" x="4335463" y="8493125"/>
          <p14:tracePt t="66693" x="4354513" y="8493125"/>
          <p14:tracePt t="66708" x="4373563" y="8493125"/>
          <p14:tracePt t="66725" x="4411663" y="8493125"/>
          <p14:tracePt t="66744" x="4432300" y="8493125"/>
          <p14:tracePt t="66797" x="4451350" y="8493125"/>
          <p14:tracePt t="67182" x="4470400" y="8493125"/>
          <p14:tracePt t="67189" x="4489450" y="8493125"/>
          <p14:tracePt t="67197" x="4508500" y="8493125"/>
          <p14:tracePt t="67208" x="4529138" y="8493125"/>
          <p14:tracePt t="67212" x="4645025" y="8493125"/>
          <p14:tracePt t="67221" x="4683125" y="8493125"/>
          <p14:tracePt t="67229" x="4876800" y="8493125"/>
          <p14:tracePt t="67235" x="4973638" y="8512175"/>
          <p14:tracePt t="67244" x="5129213" y="8512175"/>
          <p14:tracePt t="67252" x="5205413" y="8512175"/>
          <p14:tracePt t="67260" x="5360988" y="8512175"/>
          <p14:tracePt t="67269" x="5514975" y="8512175"/>
          <p14:tracePt t="67276" x="5535613" y="8512175"/>
          <p14:tracePt t="67284" x="5611813" y="8512175"/>
          <p14:tracePt t="67291" x="5630863" y="8512175"/>
          <p14:tracePt t="67300" x="5670550" y="8512175"/>
          <p14:tracePt t="67495" x="5689600" y="8512175"/>
          <p14:tracePt t="67502" x="5708650" y="8512175"/>
          <p14:tracePt t="67508" x="5748338" y="8512175"/>
          <p14:tracePt t="67520" x="5767388" y="8512175"/>
          <p14:tracePt t="67524" x="5883275" y="8512175"/>
          <p14:tracePt t="67532" x="5961063" y="8512175"/>
          <p14:tracePt t="67543" x="6115050" y="8493125"/>
          <p14:tracePt t="67548" x="6192838" y="8455025"/>
          <p14:tracePt t="67556" x="6367463" y="8434388"/>
          <p14:tracePt t="67566" x="6443663" y="8434388"/>
          <p14:tracePt t="67572" x="6561138" y="8396288"/>
          <p14:tracePt t="67580" x="6637338" y="8396288"/>
          <p14:tracePt t="67589" x="6677025" y="8396288"/>
          <p14:tracePt t="67597" x="6677025" y="8377238"/>
          <p14:tracePt t="68253" x="6657975" y="8377238"/>
          <p14:tracePt t="68281" x="6637338" y="8377238"/>
          <p14:tracePt t="68301" x="6618288" y="8377238"/>
          <p14:tracePt t="68308" x="6618288" y="8396288"/>
          <p14:tracePt t="68316" x="6599238" y="8396288"/>
          <p14:tracePt t="68325" x="6599238" y="8434388"/>
          <p14:tracePt t="68332" x="6580188" y="8434388"/>
          <p14:tracePt t="68341" x="6521450" y="8455025"/>
          <p14:tracePt t="68348" x="6443663" y="8474075"/>
          <p14:tracePt t="68357" x="6424613" y="8493125"/>
          <p14:tracePt t="68364" x="6308725" y="8531225"/>
          <p14:tracePt t="68373" x="6270625" y="8551863"/>
          <p14:tracePt t="68380" x="6154738" y="8589963"/>
          <p14:tracePt t="68389" x="6096000" y="8609013"/>
          <p14:tracePt t="68396" x="5942013" y="8647113"/>
          <p14:tracePt t="68404" x="5845175" y="8647113"/>
          <p14:tracePt t="68412" x="5689600" y="8667750"/>
          <p14:tracePt t="68420" x="5573713" y="8743950"/>
          <p14:tracePt t="68428" x="5476875" y="8743950"/>
          <p14:tracePt t="68438" x="5321300" y="8764588"/>
          <p14:tracePt t="68444" x="5302250" y="8783638"/>
          <p14:tracePt t="68452" x="5167313" y="8821738"/>
          <p14:tracePt t="68460" x="5108575" y="8840788"/>
          <p14:tracePt t="68468" x="4992688" y="8880475"/>
          <p14:tracePt t="68476" x="4876800" y="8899525"/>
          <p14:tracePt t="68485" x="4779963" y="8899525"/>
          <p14:tracePt t="68492" x="4664075" y="8937625"/>
          <p14:tracePt t="68500" x="4625975" y="8956675"/>
          <p14:tracePt t="68508" x="4470400" y="8956675"/>
          <p14:tracePt t="68516" x="4411663" y="8996363"/>
          <p14:tracePt t="68526" x="4257675" y="8996363"/>
          <p14:tracePt t="68532" x="4198938" y="9015413"/>
          <p14:tracePt t="68541" x="4044950" y="9053513"/>
          <p14:tracePt t="68549" x="3832225" y="9074150"/>
          <p14:tracePt t="68556" x="3735388" y="9074150"/>
          <p14:tracePt t="68564" x="3541713" y="9074150"/>
          <p14:tracePt t="68574" x="3463925" y="9074150"/>
          <p14:tracePt t="68581" x="3270250" y="9074150"/>
          <p14:tracePt t="68591" x="3192463" y="9074150"/>
          <p14:tracePt t="68596" x="2979738" y="9074150"/>
          <p14:tracePt t="68605" x="2786063" y="9074150"/>
          <p14:tracePt t="68612" x="2690813" y="9074150"/>
          <p14:tracePt t="68620" x="2497138" y="9074150"/>
          <p14:tracePt t="68628" x="2419350" y="9074150"/>
          <p14:tracePt t="68638" x="2263775" y="9074150"/>
          <p14:tracePt t="68644" x="2187575" y="9074150"/>
          <p14:tracePt t="68652" x="2090738" y="9074150"/>
          <p14:tracePt t="68661" x="2051050" y="9074150"/>
          <p14:tracePt t="68667" x="1973263" y="9074150"/>
          <p14:tracePt t="68676" x="1916113" y="9074150"/>
          <p14:tracePt t="68685" x="1897063" y="9074150"/>
          <p14:tracePt t="68741" x="1876425" y="9074150"/>
          <p14:tracePt t="68750" x="1876425" y="9112250"/>
          <p14:tracePt t="68759" x="1857375" y="9112250"/>
          <p14:tracePt t="68768" x="1838325" y="9112250"/>
          <p14:tracePt t="68771" x="1800225" y="9131300"/>
          <p14:tracePt t="68780" x="1781175" y="9131300"/>
          <p14:tracePt t="68789" x="1760538" y="9131300"/>
          <p14:tracePt t="68796" x="1684338" y="9131300"/>
          <p14:tracePt t="68804" x="1663700" y="9131300"/>
          <p14:tracePt t="68812" x="1625600" y="9131300"/>
          <p14:tracePt t="68822" x="1566863" y="9150350"/>
          <p14:tracePt t="68828" x="1547813" y="9150350"/>
          <p14:tracePt t="68836" x="1490663" y="9150350"/>
          <p14:tracePt t="68844" x="1470025" y="9150350"/>
          <p14:tracePt t="68853" x="1393825" y="9170988"/>
          <p14:tracePt t="68860" x="1354138" y="9170988"/>
          <p14:tracePt t="68868" x="1335088" y="9170988"/>
          <p14:tracePt t="68875" x="1277938" y="9209088"/>
          <p14:tracePt t="68883" x="1257300" y="9209088"/>
          <p14:tracePt t="68891" x="1219200" y="9209088"/>
          <p14:tracePt t="68900" x="1181100" y="9209088"/>
          <p14:tracePt t="68907" x="1160463" y="9209088"/>
          <p14:tracePt t="68915" x="1141413" y="9209088"/>
          <p14:tracePt t="68924" x="1122363" y="9209088"/>
          <p14:tracePt t="68932" x="1084263" y="9209088"/>
          <p14:tracePt t="68941" x="1063625" y="9209088"/>
          <p14:tracePt t="68948" x="987425" y="9228138"/>
          <p14:tracePt t="68959" x="947738" y="9228138"/>
          <p14:tracePt t="68966" x="890588" y="9228138"/>
          <p14:tracePt t="68972" x="850900" y="9228138"/>
          <p14:tracePt t="68981" x="793750" y="9228138"/>
          <p14:tracePt t="68992" x="696913" y="9228138"/>
          <p14:tracePt t="68996" x="677863" y="9228138"/>
          <p14:tracePt t="69004" x="600075" y="9228138"/>
          <p14:tracePt t="69012" x="581025" y="9228138"/>
          <p14:tracePt t="69019" x="561975" y="9228138"/>
          <p14:tracePt t="69669" x="581025" y="9228138"/>
          <p14:tracePt t="69677" x="619125" y="9228138"/>
          <p14:tracePt t="69685" x="657225" y="9228138"/>
          <p14:tracePt t="69693" x="735013" y="9228138"/>
          <p14:tracePt t="69699" x="850900" y="9228138"/>
          <p14:tracePt t="69708" x="909638" y="9228138"/>
          <p14:tracePt t="69716" x="1025525" y="9228138"/>
          <p14:tracePt t="69726" x="1063625" y="9228138"/>
          <p14:tracePt t="69733" x="1219200" y="9228138"/>
          <p14:tracePt t="69741" x="1277938" y="9228138"/>
          <p14:tracePt t="69748" x="1354138" y="9228138"/>
          <p14:tracePt t="69759" x="1431925" y="9228138"/>
          <p14:tracePt t="69767" x="1470025" y="9228138"/>
          <p14:tracePt t="69772" x="1509713" y="9228138"/>
          <p14:tracePt t="69781" x="1528763" y="9228138"/>
          <p14:tracePt t="69789" x="1547813" y="9228138"/>
          <p14:tracePt t="70102" x="1566863" y="9228138"/>
          <p14:tracePt t="70133" x="1587500" y="9228138"/>
          <p14:tracePt t="70143" x="1625600" y="9228138"/>
          <p14:tracePt t="70149" x="1644650" y="9228138"/>
          <p14:tracePt t="70159" x="1722438" y="9228138"/>
          <p14:tracePt t="70164" x="1760538" y="9228138"/>
          <p14:tracePt t="70172" x="1838325" y="9228138"/>
          <p14:tracePt t="70181" x="1897063" y="9228138"/>
          <p14:tracePt t="70189" x="2012950" y="9228138"/>
          <p14:tracePt t="70197" x="2070100" y="9228138"/>
          <p14:tracePt t="70204" x="2187575" y="9228138"/>
          <p14:tracePt t="70212" x="2282825" y="9228138"/>
          <p14:tracePt t="70222" x="2322513" y="9228138"/>
          <p14:tracePt t="70229" x="2360613" y="9228138"/>
          <p14:tracePt t="70236" x="2379663" y="9228138"/>
          <p14:tracePt t="70244" x="2400300" y="9228138"/>
          <p14:tracePt t="70252" x="2419350" y="9228138"/>
          <p14:tracePt t="70285" x="2457450" y="9228138"/>
          <p14:tracePt t="70318" x="2476500" y="9228138"/>
          <p14:tracePt t="70344" x="2497138" y="9228138"/>
          <p14:tracePt t="70359" x="2516188" y="9228138"/>
          <p14:tracePt t="70366" x="2535238" y="9228138"/>
          <p14:tracePt t="70372" x="2554288" y="9228138"/>
          <p14:tracePt t="70381" x="2573338" y="9228138"/>
          <p14:tracePt t="70398" x="2613025" y="9228138"/>
          <p14:tracePt t="70405" x="2632075" y="9228138"/>
          <p14:tracePt t="70424" x="2651125" y="9228138"/>
          <p14:tracePt t="70427" x="2670175" y="9228138"/>
          <p14:tracePt t="70436" x="2690813" y="9228138"/>
          <p14:tracePt t="70453" x="2747963" y="9228138"/>
          <p14:tracePt t="70461" x="2767013" y="9228138"/>
          <p14:tracePt t="70469" x="2786063" y="9228138"/>
          <p14:tracePt t="70478" x="2806700" y="9228138"/>
          <p14:tracePt t="70483" x="2844800" y="9228138"/>
          <p14:tracePt t="70491" x="2903538" y="9228138"/>
          <p14:tracePt t="70500" x="2941638" y="9228138"/>
          <p14:tracePt t="70507" x="2979738" y="9228138"/>
          <p14:tracePt t="70516" x="3019425" y="9228138"/>
          <p14:tracePt t="70524" x="3097213" y="9228138"/>
          <p14:tracePt t="70532" x="3116263" y="9228138"/>
          <p14:tracePt t="70541" x="3173413" y="9228138"/>
          <p14:tracePt t="70550" x="3192463" y="9228138"/>
          <p14:tracePt t="70557" x="3232150" y="9228138"/>
          <p14:tracePt t="70565" x="3270250" y="9228138"/>
          <p14:tracePt t="70573" x="3309938" y="9247188"/>
          <p14:tracePt t="70580" x="3328988" y="9247188"/>
          <p14:tracePt t="70589" x="3386138" y="9247188"/>
          <p14:tracePt t="70596" x="3406775" y="9247188"/>
          <p14:tracePt t="70613" x="3425825" y="9247188"/>
          <p14:tracePt t="70629" x="3444875" y="9247188"/>
          <p14:tracePt t="70638" x="3463925" y="9266238"/>
          <p14:tracePt t="70653" x="3482975" y="9266238"/>
          <p14:tracePt t="70661" x="3503613" y="9266238"/>
          <p14:tracePt t="70668" x="3541713" y="9266238"/>
          <p14:tracePt t="70675" x="3560763" y="9266238"/>
          <p14:tracePt t="70686" x="3598863" y="9266238"/>
          <p14:tracePt t="70691" x="3619500" y="9266238"/>
          <p14:tracePt t="70700" x="3695700" y="9266238"/>
          <p14:tracePt t="70707" x="3716338" y="9266238"/>
          <p14:tracePt t="70716" x="3773488" y="9266238"/>
          <p14:tracePt t="70724" x="3813175" y="9266238"/>
          <p14:tracePt t="70732" x="3870325" y="9266238"/>
          <p14:tracePt t="70743" x="3910013" y="9266238"/>
          <p14:tracePt t="70750" x="3929063" y="9266238"/>
          <p14:tracePt t="70759" x="4005263" y="9266238"/>
          <p14:tracePt t="70763" x="4064000" y="9266238"/>
          <p14:tracePt t="70771" x="4102100" y="9266238"/>
          <p14:tracePt t="70780" x="4198938" y="9266238"/>
          <p14:tracePt t="70788" x="4219575" y="9266238"/>
          <p14:tracePt t="70796" x="4295775" y="9266238"/>
          <p14:tracePt t="70804" x="4316413" y="9266238"/>
          <p14:tracePt t="70812" x="4354513" y="9247188"/>
          <p14:tracePt t="70821" x="4373563" y="9247188"/>
          <p14:tracePt t="70925" x="4411663" y="9247188"/>
          <p14:tracePt t="70952" x="4432300" y="9247188"/>
          <p14:tracePt t="70959" x="4451350" y="9247188"/>
          <p14:tracePt t="70965" x="4470400" y="9247188"/>
          <p14:tracePt t="70976" x="4489450" y="9247188"/>
          <p14:tracePt t="70980" x="4548188" y="9247188"/>
          <p14:tracePt t="70988" x="4586288" y="9247188"/>
          <p14:tracePt t="70998" x="4645025" y="9247188"/>
          <p14:tracePt t="71004" x="4683125" y="9247188"/>
          <p14:tracePt t="71013" x="4799013" y="9247188"/>
          <p14:tracePt t="71020" x="4838700" y="9247188"/>
          <p14:tracePt t="71029" x="4876800" y="9247188"/>
          <p14:tracePt t="71038" x="4935538" y="9247188"/>
          <p14:tracePt t="71061" x="4973638" y="9247188"/>
          <p14:tracePt t="71063" x="4992688" y="9247188"/>
          <p14:tracePt t="71076" x="5011738" y="9247188"/>
          <p14:tracePt t="71093" x="5032375" y="9247188"/>
          <p14:tracePt t="71101" x="5051425" y="9247188"/>
          <p14:tracePt t="71109" x="5089525" y="9247188"/>
          <p14:tracePt t="71115" x="5108575" y="9247188"/>
          <p14:tracePt t="71124" x="5129213" y="9247188"/>
          <p14:tracePt t="71132" x="5148263" y="9247188"/>
          <p14:tracePt t="71158" x="5167313" y="9247188"/>
          <p14:tracePt t="71184" x="5186363" y="9247188"/>
          <p14:tracePt t="71197" x="5205413" y="9247188"/>
          <p14:tracePt t="71208" x="5224463" y="9247188"/>
          <p14:tracePt t="71212" x="5264150" y="9247188"/>
          <p14:tracePt t="71219" x="5283200" y="9247188"/>
          <p14:tracePt t="71228" x="5302250" y="9247188"/>
          <p14:tracePt t="71236" x="5380038" y="9247188"/>
          <p14:tracePt t="71244" x="5399088" y="9247188"/>
          <p14:tracePt t="71252" x="5438775" y="9247188"/>
          <p14:tracePt t="71260" x="5495925" y="9247188"/>
          <p14:tracePt t="71268" x="5611813" y="9247188"/>
          <p14:tracePt t="71276" x="5630863" y="9247188"/>
          <p14:tracePt t="71284" x="5727700" y="9247188"/>
          <p14:tracePt t="71292" x="5845175" y="9247188"/>
          <p14:tracePt t="71300" x="5902325" y="9247188"/>
          <p14:tracePt t="71309" x="5980113" y="9247188"/>
          <p14:tracePt t="71316" x="6037263" y="9247188"/>
          <p14:tracePt t="71325" x="6076950" y="9247188"/>
          <p14:tracePt t="71332" x="6096000" y="9247188"/>
          <p14:tracePt t="71343" x="6115050" y="9247188"/>
          <p14:tracePt t="71347" x="6154738" y="9247188"/>
          <p14:tracePt t="72005" x="6173788" y="9247188"/>
          <p14:tracePt t="72213" x="6192838" y="9247188"/>
          <p14:tracePt t="72261" x="6211888" y="9247188"/>
          <p14:tracePt t="72269" x="6230938" y="9247188"/>
          <p14:tracePt t="72277" x="6289675" y="9247188"/>
          <p14:tracePt t="72288" x="6308725" y="9247188"/>
          <p14:tracePt t="72292" x="6327775" y="9247188"/>
          <p14:tracePt t="72301" x="6367463" y="9247188"/>
          <p14:tracePt t="72310" x="6464300" y="9247188"/>
          <p14:tracePt t="72315" x="6599238" y="9247188"/>
          <p14:tracePt t="72324" x="6657975" y="9247188"/>
          <p14:tracePt t="72333" x="6734175" y="9247188"/>
          <p14:tracePt t="72343" x="6831013" y="9247188"/>
          <p14:tracePt t="72350" x="6946900" y="9247188"/>
          <p14:tracePt t="72360" x="6986588" y="9247188"/>
          <p14:tracePt t="72365" x="7083425" y="9286875"/>
          <p14:tracePt t="72373" x="7102475" y="9286875"/>
          <p14:tracePt t="72380" x="7140575" y="9286875"/>
          <p14:tracePt t="72388" x="7199313" y="9305925"/>
          <p14:tracePt t="72461" x="7218363" y="9305925"/>
          <p14:tracePt t="72488" x="7237413" y="9305925"/>
          <p14:tracePt t="72525" x="7256463" y="9305925"/>
          <p14:tracePt t="72553" x="7277100" y="9305925"/>
          <p14:tracePt t="72576" x="7296150" y="9305925"/>
          <p14:tracePt t="72589" x="7334250" y="9305925"/>
          <p14:tracePt t="72662" x="7353300" y="9305925"/>
          <p14:tracePt t="72669" x="7373938" y="9305925"/>
          <p14:tracePt t="72677" x="7373938" y="9286875"/>
          <p14:tracePt t="72687" x="7392988" y="9286875"/>
          <p14:tracePt t="72691" x="7412038" y="9286875"/>
          <p14:tracePt t="72701" x="7431088" y="9286875"/>
          <p14:tracePt t="72710" x="7508875" y="9286875"/>
          <p14:tracePt t="72715" x="7527925" y="9266238"/>
          <p14:tracePt t="72725" x="7586663" y="9266238"/>
          <p14:tracePt t="72732" x="7662863" y="9266238"/>
          <p14:tracePt t="72741" x="7683500" y="9266238"/>
          <p14:tracePt t="72748" x="7759700" y="9266238"/>
          <p14:tracePt t="72757" x="7780338" y="9266238"/>
          <p14:tracePt t="72765" x="7856538" y="9266238"/>
          <p14:tracePt t="72773" x="7934325" y="9266238"/>
          <p14:tracePt t="72783" x="7993063" y="9266238"/>
          <p14:tracePt t="72788" x="8070850" y="9266238"/>
          <p14:tracePt t="72797" x="8147050" y="9266238"/>
          <p14:tracePt t="72805" x="8243888" y="9266238"/>
          <p14:tracePt t="72812" x="8283575" y="9305925"/>
          <p14:tracePt t="72820" x="8380413" y="9305925"/>
          <p14:tracePt t="72828" x="8418513" y="9324975"/>
          <p14:tracePt t="72836" x="8515350" y="9324975"/>
          <p14:tracePt t="72844" x="8553450" y="9344025"/>
          <p14:tracePt t="72852" x="8593138" y="9344025"/>
          <p14:tracePt t="72860" x="8612188" y="9344025"/>
          <p14:tracePt t="72868" x="8631238" y="9344025"/>
          <p14:tracePt t="72876" x="8650288" y="9344025"/>
          <p14:tracePt t="72884" x="8669338" y="9363075"/>
          <p14:tracePt t="72917" x="8689975" y="9363075"/>
          <p14:tracePt t="72949" x="8709025" y="9363075"/>
          <p14:tracePt t="72958" x="8747125" y="9363075"/>
          <p14:tracePt t="72975" x="8766175" y="9363075"/>
          <p14:tracePt t="72980" x="8786813" y="9363075"/>
          <p14:tracePt t="72988" x="8805863" y="9363075"/>
          <p14:tracePt t="72998" x="8824913" y="9363075"/>
          <p14:tracePt t="73004" x="8883650" y="9363075"/>
          <p14:tracePt t="73012" x="8902700" y="9363075"/>
          <p14:tracePt t="73023" x="8940800" y="9363075"/>
          <p14:tracePt t="73028" x="8959850" y="9344025"/>
          <p14:tracePt t="73036" x="8978900" y="9344025"/>
          <p14:tracePt t="73059" x="9018588" y="9344025"/>
          <p14:tracePt t="73198" x="9037638" y="9344025"/>
          <p14:tracePt t="73222" x="9056688" y="9344025"/>
          <p14:tracePt t="73228" x="9075738" y="9344025"/>
          <p14:tracePt t="73237" x="9096375" y="9344025"/>
          <p14:tracePt t="73247" x="9115425" y="9344025"/>
          <p14:tracePt t="73252" x="9134475" y="9344025"/>
          <p14:tracePt t="73260" x="9172575" y="9344025"/>
          <p14:tracePt t="73268" x="9193213" y="9344025"/>
          <p14:tracePt t="73276" x="9231313" y="9344025"/>
          <p14:tracePt t="73284" x="9290050" y="9344025"/>
          <p14:tracePt t="73293" x="9309100" y="9344025"/>
          <p14:tracePt t="73300" x="9328150" y="9344025"/>
          <p14:tracePt t="73309" x="9347200" y="9344025"/>
          <p14:tracePt t="73326" x="9366250" y="9344025"/>
          <p14:tracePt t="73358" x="9385300" y="9344025"/>
          <p14:tracePt t="73365" x="9405938" y="9344025"/>
          <p14:tracePt t="73384" x="9444038" y="9344025"/>
          <p14:tracePt t="73397" x="9463088" y="9344025"/>
          <p14:tracePt t="73637" x="9482138" y="9344025"/>
          <p14:tracePt t="73654" x="9502775" y="9344025"/>
          <p14:tracePt t="73670" x="9521825" y="9344025"/>
          <p14:tracePt t="73679" x="9540875" y="9324975"/>
          <p14:tracePt t="73685" x="9559925" y="9324975"/>
          <p14:tracePt t="73693" x="9599613" y="9324975"/>
          <p14:tracePt t="73701" x="9618663" y="9324975"/>
          <p14:tracePt t="73707" x="9656763" y="9324975"/>
          <p14:tracePt t="73716" x="9675813" y="9305925"/>
          <p14:tracePt t="73727" x="9696450" y="9305925"/>
          <p14:tracePt t="73733" x="9772650" y="9305925"/>
          <p14:tracePt t="73742" x="9831388" y="9266238"/>
          <p14:tracePt t="73749" x="9850438" y="9266238"/>
          <p14:tracePt t="73761" x="9928225" y="9266238"/>
          <p14:tracePt t="73764" x="9947275" y="9266238"/>
          <p14:tracePt t="73772" x="10006013" y="9247188"/>
          <p14:tracePt t="73782" x="10025063" y="9247188"/>
          <p14:tracePt t="73788" x="10063163" y="9247188"/>
          <p14:tracePt t="73796" x="10121900" y="9247188"/>
          <p14:tracePt t="73805" x="10140950" y="9247188"/>
          <p14:tracePt t="73812" x="10179050" y="9247188"/>
          <p14:tracePt t="73822" x="10198100" y="9247188"/>
          <p14:tracePt t="73827" x="10256838" y="9247188"/>
          <p14:tracePt t="73836" x="10275888" y="9247188"/>
          <p14:tracePt t="73844" x="10315575" y="9247188"/>
          <p14:tracePt t="73852" x="10353675" y="9247188"/>
          <p14:tracePt t="73860" x="10391775" y="9247188"/>
          <p14:tracePt t="73868" x="10450513" y="9247188"/>
          <p14:tracePt t="73875" x="10469563" y="9247188"/>
          <p14:tracePt t="73884" x="10528300" y="9247188"/>
          <p14:tracePt t="73892" x="10566400" y="9247188"/>
          <p14:tracePt t="73900" x="10625138" y="9247188"/>
          <p14:tracePt t="73908" x="10682288" y="9247188"/>
          <p14:tracePt t="73916" x="10760075" y="9247188"/>
          <p14:tracePt t="73925" x="10856913" y="9247188"/>
          <p14:tracePt t="73932" x="10875963" y="9247188"/>
          <p14:tracePt t="73943" x="10953750" y="9228138"/>
          <p14:tracePt t="73949" x="10991850" y="9228138"/>
          <p14:tracePt t="73958" x="11088688" y="9190038"/>
          <p14:tracePt t="73965" x="11128375" y="9190038"/>
          <p14:tracePt t="73973" x="11185525" y="9190038"/>
          <p14:tracePt t="73982" x="11204575" y="9190038"/>
          <p14:tracePt t="73989" x="11244263" y="9170988"/>
          <p14:tracePt t="73997" x="11263313" y="9170988"/>
          <p14:tracePt t="74037" x="11301413" y="9170988"/>
          <p14:tracePt t="74069" x="11322050" y="9170988"/>
          <p14:tracePt t="74077" x="11341100" y="9170988"/>
          <p14:tracePt t="74101" x="11360150" y="9170988"/>
          <p14:tracePt t="74117" x="11379200" y="9170988"/>
          <p14:tracePt t="74123" x="11398250" y="9170988"/>
          <p14:tracePt t="74143" x="11417300" y="9170988"/>
          <p14:tracePt t="74158" x="11456988" y="9170988"/>
          <p14:tracePt t="74164" x="11476038" y="9170988"/>
          <p14:tracePt t="74190" x="11495088" y="9170988"/>
          <p14:tracePt t="74198" x="11514138" y="9170988"/>
          <p14:tracePt t="74204" x="11534775" y="9170988"/>
          <p14:tracePt t="74212" x="11553825" y="9170988"/>
          <p14:tracePt t="74221" x="11572875" y="9170988"/>
          <p14:tracePt t="74228" x="11631613" y="9209088"/>
          <p14:tracePt t="74236" x="11650663" y="9209088"/>
          <p14:tracePt t="74244" x="11669713" y="9209088"/>
          <p14:tracePt t="74252" x="11728450" y="9209088"/>
          <p14:tracePt t="74260" x="11766550" y="9228138"/>
          <p14:tracePt t="74269" x="11823700" y="9228138"/>
          <p14:tracePt t="74276" x="11882438" y="9247188"/>
          <p14:tracePt t="74284" x="11920538" y="9247188"/>
          <p14:tracePt t="74291" x="11941175" y="9247188"/>
          <p14:tracePt t="74300" x="11998325" y="9247188"/>
          <p14:tracePt t="74308" x="12038013" y="9286875"/>
          <p14:tracePt t="74316" x="12076113" y="9286875"/>
          <p14:tracePt t="74333" x="12095163" y="9286875"/>
          <p14:tracePt t="74365" x="12114213" y="9286875"/>
          <p14:tracePt t="74398" x="12134850" y="9286875"/>
          <p14:tracePt t="74413" x="12153900" y="9286875"/>
          <p14:tracePt t="74422" x="12172950" y="9286875"/>
          <p14:tracePt t="74428" x="12192000" y="9286875"/>
          <p14:tracePt t="74436" x="12230100" y="9286875"/>
          <p14:tracePt t="74452" x="12250738" y="9286875"/>
          <p14:tracePt t="74460" x="12269788" y="9286875"/>
          <p14:tracePt t="74469" x="12288838" y="9286875"/>
          <p14:tracePt t="74484" x="12307888" y="9305925"/>
          <p14:tracePt t="74493" x="12326938" y="9305925"/>
          <p14:tracePt t="74533" x="12347575" y="9305925"/>
          <p14:tracePt t="74966" x="12385675" y="9324975"/>
          <p14:tracePt t="74973" x="12404725" y="9324975"/>
          <p14:tracePt t="74990" x="12423775" y="9324975"/>
          <p14:tracePt t="75005" x="12444413" y="9324975"/>
          <p14:tracePt t="75016" x="12463463" y="9324975"/>
          <p14:tracePt t="75019" x="12482513" y="9324975"/>
          <p14:tracePt t="75077" x="12501563" y="9324975"/>
          <p14:tracePt t="75373" x="12541250" y="9324975"/>
          <p14:tracePt t="75390" x="12560300" y="9324975"/>
          <p14:tracePt t="75398" x="12598400" y="9324975"/>
          <p14:tracePt t="75403" x="12617450" y="9324975"/>
          <p14:tracePt t="75413" x="12636500" y="9324975"/>
          <p14:tracePt t="75420" x="12695238" y="9324975"/>
          <p14:tracePt t="75428" x="12733338" y="9324975"/>
          <p14:tracePt t="75436" x="12792075" y="9286875"/>
          <p14:tracePt t="75443" x="12850813" y="9286875"/>
          <p14:tracePt t="75452" x="12927013" y="9228138"/>
          <p14:tracePt t="75461" x="13004800" y="9228138"/>
          <p14:tracePt t="75469" x="13063538" y="9228138"/>
          <p14:tracePt t="75477" x="13120688" y="9209088"/>
          <p14:tracePt t="75484" x="13160375" y="9209088"/>
          <p14:tracePt t="75493" x="13217525" y="9209088"/>
          <p14:tracePt t="75501" x="13236575" y="9209088"/>
          <p14:tracePt t="75510" x="13257213" y="9190038"/>
          <p14:tracePt t="75515" x="13276263" y="9190038"/>
          <p14:tracePt t="75527" x="13295313" y="9190038"/>
          <p14:tracePt t="75532" x="13354050" y="9190038"/>
          <p14:tracePt t="75544" x="13373100" y="9190038"/>
          <p14:tracePt t="75549" x="13392150" y="9190038"/>
          <p14:tracePt t="75556" x="13392150" y="9170988"/>
          <p14:tracePt t="75566" x="13430250" y="9170988"/>
          <p14:tracePt t="75575" x="13469938" y="9170988"/>
          <p14:tracePt t="75580" x="13488988" y="9170988"/>
          <p14:tracePt t="75589" x="13508038" y="9170988"/>
          <p14:tracePt t="75598" x="13527088" y="9170988"/>
          <p14:tracePt t="75613" x="13546138" y="9170988"/>
          <p14:tracePt t="75693" x="13566775" y="9170988"/>
          <p14:tracePt t="75709" x="13585825" y="9170988"/>
          <p14:tracePt t="75734" x="13623925" y="9170988"/>
          <p14:tracePt t="75742" x="13642975" y="9190038"/>
          <p14:tracePt t="75749" x="13663613" y="9190038"/>
          <p14:tracePt t="75757" x="13682663" y="9190038"/>
          <p14:tracePt t="75764" x="13701713" y="9190038"/>
          <p14:tracePt t="75775" x="13720763" y="9190038"/>
          <p14:tracePt t="75780" x="13739813" y="9190038"/>
          <p14:tracePt t="75787" x="13779500" y="9190038"/>
          <p14:tracePt t="75797" x="13798550" y="9190038"/>
          <p14:tracePt t="75804" x="13817600" y="9190038"/>
          <p14:tracePt t="75813" x="13836650" y="9190038"/>
          <p14:tracePt t="75820" x="13857288" y="9190038"/>
          <p14:tracePt t="75828" x="13876338" y="9190038"/>
          <p14:tracePt t="75844" x="13895388" y="9190038"/>
          <p14:tracePt t="75861" x="13914438" y="9190038"/>
          <p14:tracePt t="75885" x="13952538" y="9190038"/>
          <p14:tracePt t="75901" x="13973175" y="9190038"/>
          <p14:tracePt t="75911" x="13992225" y="9190038"/>
          <p14:tracePt t="75916" x="14011275" y="9190038"/>
          <p14:tracePt t="75927" x="14030325" y="9190038"/>
          <p14:tracePt t="75945" x="14049375" y="9190038"/>
          <p14:tracePt t="75948" x="14070013" y="9190038"/>
          <p14:tracePt t="75967" x="14108113" y="9190038"/>
          <p14:tracePt t="76278" x="14127163" y="9190038"/>
          <p14:tracePt t="76306" x="14146213" y="9209088"/>
          <p14:tracePt t="76308" x="14166850" y="9209088"/>
          <p14:tracePt t="76316" x="14185900" y="9209088"/>
          <p14:tracePt t="76325" x="14204950" y="9209088"/>
          <p14:tracePt t="76331" x="14224000" y="9209088"/>
          <p14:tracePt t="76342" x="14263688" y="9228138"/>
          <p14:tracePt t="76348" x="14301788" y="9228138"/>
          <p14:tracePt t="76356" x="14358938" y="9228138"/>
          <p14:tracePt t="76365" x="14379575" y="9228138"/>
          <p14:tracePt t="76373" x="14436725" y="9228138"/>
          <p14:tracePt t="76381" x="14495463" y="9228138"/>
          <p14:tracePt t="76390" x="14573250" y="9228138"/>
          <p14:tracePt t="76397" x="14630400" y="9228138"/>
          <p14:tracePt t="76403" x="14708188" y="9228138"/>
          <p14:tracePt t="76412" x="14727238" y="9228138"/>
          <p14:tracePt t="76420" x="14843125" y="9228138"/>
          <p14:tracePt t="76428" x="14920913" y="9228138"/>
          <p14:tracePt t="76437" x="14939963" y="9228138"/>
          <p14:tracePt t="76444" x="15017750" y="9228138"/>
          <p14:tracePt t="76452" x="15036800" y="9228138"/>
          <p14:tracePt t="76460" x="15076488" y="9228138"/>
          <p14:tracePt t="76468" x="15114588" y="9228138"/>
          <p14:tracePt t="76475" x="15152688" y="9228138"/>
          <p14:tracePt t="76485" x="15192375" y="9228138"/>
          <p14:tracePt t="76491" x="15230475" y="9228138"/>
          <p14:tracePt t="76500" x="15249525" y="9228138"/>
          <p14:tracePt t="76510" x="15268575" y="9228138"/>
          <p14:tracePt t="76516" x="15308263" y="9228138"/>
          <p14:tracePt t="76526" x="15327313" y="9228138"/>
          <p14:tracePt t="76532" x="15365413" y="9228138"/>
          <p14:tracePt t="76541" x="15386050" y="9228138"/>
          <p14:tracePt t="76548" x="15405100" y="9228138"/>
          <p14:tracePt t="76558" x="15424150" y="9228138"/>
          <p14:tracePt t="76565" x="15443200" y="9228138"/>
          <p14:tracePt t="76577" x="15462250" y="9228138"/>
          <p14:tracePt t="76580" x="15482888" y="9228138"/>
          <p14:tracePt t="76587" x="15520988" y="9228138"/>
          <p14:tracePt t="76596" x="15540038" y="9228138"/>
          <p14:tracePt t="76670" x="15501938" y="9228138"/>
          <p14:tracePt t="76677" x="15482888" y="9228138"/>
          <p14:tracePt t="76685" x="15405100" y="9228138"/>
          <p14:tracePt t="76694" x="15365413" y="9228138"/>
          <p14:tracePt t="76699" x="15152688" y="9190038"/>
          <p14:tracePt t="76707" x="15114588" y="9190038"/>
          <p14:tracePt t="76716" x="14920913" y="9190038"/>
          <p14:tracePt t="76724" x="14843125" y="9190038"/>
          <p14:tracePt t="76732" x="14689138" y="9190038"/>
          <p14:tracePt t="76742" x="14476413" y="9190038"/>
          <p14:tracePt t="76749" x="14379575" y="9190038"/>
          <p14:tracePt t="76758" x="14185900" y="9190038"/>
          <p14:tracePt t="76768" x="14070013" y="9190038"/>
          <p14:tracePt t="76772" x="13876338" y="9190038"/>
          <p14:tracePt t="76780" x="13798550" y="9190038"/>
          <p14:tracePt t="76791" x="13604875" y="9209088"/>
          <p14:tracePt t="76796" x="13508038" y="9209088"/>
          <p14:tracePt t="76804" x="13276263" y="9247188"/>
          <p14:tracePt t="76813" x="13004800" y="9324975"/>
          <p14:tracePt t="76820" x="12907963" y="9344025"/>
          <p14:tracePt t="76828" x="12598400" y="9421813"/>
          <p14:tracePt t="76839" x="12423775" y="9421813"/>
          <p14:tracePt t="76843" x="12057063" y="9499600"/>
          <p14:tracePt t="76853" x="11882438" y="9537700"/>
          <p14:tracePt t="76861" x="11476038" y="9575800"/>
          <p14:tracePt t="76867" x="10953750" y="9712325"/>
          <p14:tracePt t="76875" x="10741025" y="9712325"/>
          <p14:tracePt t="76884" x="10218738" y="9790113"/>
          <p14:tracePt t="76892" x="10006013" y="9828213"/>
          <p14:tracePt t="76901" x="9578975" y="9925050"/>
          <p14:tracePt t="76908" x="9405938" y="9982200"/>
          <p14:tracePt t="76916" x="8999538" y="10079038"/>
          <p14:tracePt t="76929" x="8824913" y="10099675"/>
          <p14:tracePt t="76931" x="8418513" y="10137775"/>
          <p14:tracePt t="76942" x="8031163" y="10234613"/>
          <p14:tracePt t="76951" x="7915275" y="10234613"/>
          <p14:tracePt t="76955" x="7683500" y="10253663"/>
          <p14:tracePt t="76965" x="7567613" y="10291763"/>
          <p14:tracePt t="76975" x="7296150" y="10331450"/>
          <p14:tracePt t="76980" x="7218363" y="10350500"/>
          <p14:tracePt t="76988" x="6967538" y="10350500"/>
          <p14:tracePt t="76997" x="6811963" y="10350500"/>
          <p14:tracePt t="77004" x="6734175" y="10350500"/>
          <p14:tracePt t="77013" x="6580188" y="10350500"/>
          <p14:tracePt t="77023" x="6521450" y="10350500"/>
          <p14:tracePt t="77028" x="6405563" y="10350500"/>
          <p14:tracePt t="77037" x="6367463" y="10350500"/>
          <p14:tracePt t="77043" x="6251575" y="10350500"/>
          <p14:tracePt t="77052" x="6192838" y="10350500"/>
          <p14:tracePt t="77061" x="6076950" y="10350500"/>
          <p14:tracePt t="77071" x="5961063" y="10350500"/>
          <p14:tracePt t="77076" x="5921375" y="10350500"/>
          <p14:tracePt t="77085" x="5767388" y="10350500"/>
          <p14:tracePt t="77092" x="5670550" y="10350500"/>
          <p14:tracePt t="77101" x="5514975" y="10350500"/>
          <p14:tracePt t="77111" x="5438775" y="10350500"/>
          <p14:tracePt t="77118" x="5283200" y="10350500"/>
          <p14:tracePt t="77124" x="5070475" y="10350500"/>
          <p14:tracePt t="77132" x="4992688" y="10350500"/>
          <p14:tracePt t="77141" x="4799013" y="10350500"/>
          <p14:tracePt t="77149" x="4722813" y="10350500"/>
          <p14:tracePt t="77158" x="4470400" y="10350500"/>
          <p14:tracePt t="77168" x="4354513" y="10350500"/>
          <p14:tracePt t="77172" x="4083050" y="10312400"/>
          <p14:tracePt t="77180" x="4005263" y="10272713"/>
          <p14:tracePt t="77192" x="3813175" y="10253663"/>
          <p14:tracePt t="77196" x="3598863" y="10215563"/>
          <p14:tracePt t="77204" x="3503613" y="10215563"/>
          <p14:tracePt t="77215" x="3348038" y="10175875"/>
          <p14:tracePt t="77220" x="3289300" y="10156825"/>
          <p14:tracePt t="77228" x="3173413" y="10156825"/>
          <p14:tracePt t="77239" x="3135313" y="10118725"/>
          <p14:tracePt t="77243" x="3000375" y="10099675"/>
          <p14:tracePt t="77252" x="2922588" y="10099675"/>
          <p14:tracePt t="77260" x="2863850" y="10079038"/>
          <p14:tracePt t="77268" x="2786063" y="10040938"/>
          <p14:tracePt t="77278" x="2709863" y="10021888"/>
          <p14:tracePt t="77284" x="2613025" y="9982200"/>
          <p14:tracePt t="77293" x="2573338" y="9982200"/>
          <p14:tracePt t="77302" x="2360613" y="9944100"/>
          <p14:tracePt t="77308" x="2322513" y="9925050"/>
          <p14:tracePt t="77316" x="2147888" y="9885363"/>
          <p14:tracePt t="77324" x="1954213" y="9885363"/>
          <p14:tracePt t="77332" x="1857375" y="9866313"/>
          <p14:tracePt t="77345" x="1703388" y="9828213"/>
          <p14:tracePt t="77348" x="1625600" y="9828213"/>
          <p14:tracePt t="77355" x="1450975" y="9809163"/>
          <p14:tracePt t="77364" x="1412875" y="9809163"/>
          <p14:tracePt t="77372" x="1257300" y="9769475"/>
          <p14:tracePt t="77380" x="1122363" y="9731375"/>
          <p14:tracePt t="77388" x="1084263" y="9731375"/>
          <p14:tracePt t="77396" x="1006475" y="9731375"/>
          <p14:tracePt t="77404" x="947738" y="9712325"/>
          <p14:tracePt t="77412" x="890588" y="9693275"/>
          <p14:tracePt t="77420" x="871538" y="9693275"/>
          <p14:tracePt t="77428" x="850900" y="9693275"/>
          <p14:tracePt t="77436" x="831850" y="9693275"/>
          <p14:tracePt t="77444" x="812800" y="9693275"/>
          <p14:tracePt t="77452" x="774700" y="9693275"/>
          <p14:tracePt t="77501" x="754063" y="9693275"/>
          <p14:tracePt t="77542" x="735013" y="9693275"/>
          <p14:tracePt t="77639" x="754063" y="9693275"/>
          <p14:tracePt t="77645" x="793750" y="9693275"/>
          <p14:tracePt t="77653" x="850900" y="9693275"/>
          <p14:tracePt t="77662" x="890588" y="9693275"/>
          <p14:tracePt t="77667" x="1025525" y="9693275"/>
          <p14:tracePt t="77675" x="1063625" y="9693275"/>
          <p14:tracePt t="77684" x="1219200" y="9653588"/>
          <p14:tracePt t="77693" x="1316038" y="9634538"/>
          <p14:tracePt t="77700" x="1431925" y="9596438"/>
          <p14:tracePt t="77708" x="1606550" y="9556750"/>
          <p14:tracePt t="77716" x="1644650" y="9556750"/>
          <p14:tracePt t="77726" x="1760538" y="9537700"/>
          <p14:tracePt t="77732" x="1781175" y="9537700"/>
          <p14:tracePt t="77742" x="1857375" y="9537700"/>
          <p14:tracePt t="77751" x="1876425" y="9537700"/>
          <p14:tracePt t="77756" x="1876425" y="9518650"/>
          <p14:tracePt t="77764" x="1916113" y="9518650"/>
          <p14:tracePt t="77775" x="1935163" y="9518650"/>
          <p14:tracePt t="77790" x="1954213" y="9518650"/>
          <p14:tracePt t="77800" x="1973263" y="9518650"/>
          <p14:tracePt t="77804" x="1993900" y="9518650"/>
          <p14:tracePt t="77812" x="2012950" y="9518650"/>
          <p14:tracePt t="77823" x="2032000" y="9499600"/>
          <p14:tracePt t="77828" x="2051050" y="9499600"/>
          <p14:tracePt t="77836" x="2128838" y="9499600"/>
          <p14:tracePt t="77850" x="2147888" y="9499600"/>
          <p14:tracePt t="77853" x="2187575" y="9499600"/>
          <p14:tracePt t="77859" x="2206625" y="9459913"/>
          <p14:tracePt t="77867" x="2225675" y="9459913"/>
          <p14:tracePt t="77875" x="2244725" y="9459913"/>
          <p14:tracePt t="77885" x="2282825" y="9459913"/>
          <p14:tracePt t="77892" x="2341563" y="9459913"/>
          <p14:tracePt t="77900" x="2360613" y="9459913"/>
          <p14:tracePt t="77909" x="2419350" y="9459913"/>
          <p14:tracePt t="77917" x="2438400" y="9459913"/>
          <p14:tracePt t="77927" x="2476500" y="9459913"/>
          <p14:tracePt t="77932" x="2497138" y="9459913"/>
          <p14:tracePt t="77941" x="2516188" y="9459913"/>
          <p14:tracePt t="77948" x="2554288" y="9459913"/>
          <p14:tracePt t="77967" x="2573338" y="9459913"/>
          <p14:tracePt t="78070" x="2573338" y="9480550"/>
          <p14:tracePt t="78086" x="2573338" y="9499600"/>
          <p14:tracePt t="78093" x="2573338" y="9518650"/>
          <p14:tracePt t="78100" x="2573338" y="9537700"/>
          <p14:tracePt t="78108" x="2593975" y="9537700"/>
          <p14:tracePt t="78116" x="2593975" y="9556750"/>
          <p14:tracePt t="78124" x="2593975" y="9615488"/>
          <p14:tracePt t="78133" x="2613025" y="9615488"/>
          <p14:tracePt t="78142" x="2651125" y="9653588"/>
          <p14:tracePt t="78149" x="2690813" y="9672638"/>
          <p14:tracePt t="78159" x="2709863" y="9693275"/>
          <p14:tracePt t="78165" x="2728913" y="9712325"/>
          <p14:tracePt t="78172" x="2747963" y="9712325"/>
          <p14:tracePt t="78180" x="2767013" y="9750425"/>
          <p14:tracePt t="78188" x="2786063" y="9750425"/>
          <p14:tracePt t="78217" x="2786063" y="9769475"/>
          <p14:tracePt t="78293" x="2806700" y="9769475"/>
          <p14:tracePt t="78430" x="2844800" y="9769475"/>
          <p14:tracePt t="78445" x="2863850" y="9769475"/>
          <p14:tracePt t="78461" x="2882900" y="9731375"/>
          <p14:tracePt t="78469" x="2903538" y="9731375"/>
          <p14:tracePt t="78477" x="2903538" y="9712325"/>
          <p14:tracePt t="78487" x="2922588" y="9712325"/>
          <p14:tracePt t="78491" x="2941638" y="9712325"/>
          <p14:tracePt t="78500" x="2941638" y="9693275"/>
          <p14:tracePt t="78508" x="2960688" y="9693275"/>
          <p14:tracePt t="78515" x="3000375" y="9693275"/>
          <p14:tracePt t="78524" x="3019425" y="9693275"/>
          <p14:tracePt t="78549" x="3019425" y="9672638"/>
          <p14:tracePt t="78558" x="3038475" y="9672638"/>
          <p14:tracePt t="78589" x="3057525" y="9672638"/>
          <p14:tracePt t="78615" x="3076575" y="9672638"/>
          <p14:tracePt t="78630" x="3097213" y="9672638"/>
          <p14:tracePt t="78638" x="3116263" y="9672638"/>
          <p14:tracePt t="78643" x="3154363" y="9672638"/>
          <p14:tracePt t="78652" x="3173413" y="9672638"/>
          <p14:tracePt t="78660" x="3192463" y="9672638"/>
          <p14:tracePt t="78668" x="3213100" y="9672638"/>
          <p14:tracePt t="78675" x="3232150" y="9672638"/>
          <p14:tracePt t="78684" x="3251200" y="9672638"/>
          <p14:tracePt t="78692" x="3328988" y="9672638"/>
          <p14:tracePt t="78701" x="3386138" y="9672638"/>
          <p14:tracePt t="78708" x="3463925" y="9653588"/>
          <p14:tracePt t="78716" x="3522663" y="9653588"/>
          <p14:tracePt t="78726" x="3638550" y="9653588"/>
          <p14:tracePt t="78732" x="3754438" y="9653588"/>
          <p14:tracePt t="78742" x="3773488" y="9615488"/>
          <p14:tracePt t="78749" x="3910013" y="9615488"/>
          <p14:tracePt t="78756" x="3929063" y="9596438"/>
          <p14:tracePt t="78764" x="4025900" y="9596438"/>
          <p14:tracePt t="78773" x="4044950" y="9575800"/>
          <p14:tracePt t="78780" x="4122738" y="9575800"/>
          <p14:tracePt t="78788" x="4179888" y="9575800"/>
          <p14:tracePt t="78796" x="4219575" y="9556750"/>
          <p14:tracePt t="78805" x="4316413" y="9556750"/>
          <p14:tracePt t="78812" x="4335463" y="9537700"/>
          <p14:tracePt t="78820" x="4373563" y="9537700"/>
          <p14:tracePt t="78828" x="4392613" y="9537700"/>
          <p14:tracePt t="78837" x="4411663" y="9537700"/>
          <p14:tracePt t="78844" x="4451350" y="9537700"/>
          <p14:tracePt t="78852" x="4470400" y="9537700"/>
          <p14:tracePt t="78869" x="4489450" y="9537700"/>
          <p14:tracePt t="78886" x="4508500" y="9537700"/>
          <p14:tracePt t="78893" x="4529138" y="9556750"/>
          <p14:tracePt t="78900" x="4548188" y="9556750"/>
          <p14:tracePt t="78908" x="4567238" y="9575800"/>
          <p14:tracePt t="78915" x="4605338" y="9575800"/>
          <p14:tracePt t="78934" x="4625975" y="9596438"/>
          <p14:tracePt t="78943" x="4645025" y="9596438"/>
          <p14:tracePt t="78948" x="4664075" y="9615488"/>
          <p14:tracePt t="78962" x="4683125" y="9615488"/>
          <p14:tracePt t="78972" x="4702175" y="9615488"/>
          <p14:tracePt t="78981" x="4722813" y="9615488"/>
          <p14:tracePt t="78997" x="4741863" y="9615488"/>
          <p14:tracePt t="79007" x="4779963" y="9615488"/>
          <p14:tracePt t="79012" x="4799013" y="9653588"/>
          <p14:tracePt t="79020" x="4818063" y="9653588"/>
          <p14:tracePt t="79028" x="4838700" y="9653588"/>
          <p14:tracePt t="79044" x="4857750" y="9653588"/>
          <p14:tracePt t="79052" x="4876800" y="9653588"/>
          <p14:tracePt t="79060" x="4895850" y="9653588"/>
          <p14:tracePt t="79068" x="4935538" y="9653588"/>
          <p14:tracePt t="79075" x="4954588" y="9653588"/>
          <p14:tracePt t="79084" x="4973638" y="9653588"/>
          <p14:tracePt t="79093" x="4992688" y="9653588"/>
          <p14:tracePt t="79100" x="5011738" y="9653588"/>
          <p14:tracePt t="79119" x="5070475" y="9653588"/>
          <p14:tracePt t="79124" x="5089525" y="9653588"/>
          <p14:tracePt t="79132" x="5108575" y="9672638"/>
          <p14:tracePt t="79143" x="5148263" y="9672638"/>
          <p14:tracePt t="79148" x="5245100" y="9672638"/>
          <p14:tracePt t="79156" x="5264150" y="9693275"/>
          <p14:tracePt t="79165" x="5302250" y="9712325"/>
          <p14:tracePt t="79172" x="5321300" y="9731375"/>
          <p14:tracePt t="79180" x="5399088" y="9731375"/>
          <p14:tracePt t="79188" x="5418138" y="9750425"/>
          <p14:tracePt t="79196" x="5438775" y="9750425"/>
          <p14:tracePt t="79204" x="5476875" y="9769475"/>
          <p14:tracePt t="80358" x="5495925" y="9769475"/>
          <p14:tracePt t="80365" x="5514975" y="9769475"/>
          <p14:tracePt t="80374" x="5554663" y="9769475"/>
          <p14:tracePt t="80381" x="5611813" y="9769475"/>
          <p14:tracePt t="80389" x="5727700" y="9769475"/>
          <p14:tracePt t="80397" x="5845175" y="9769475"/>
          <p14:tracePt t="80407" x="5921375" y="9769475"/>
          <p14:tracePt t="80412" x="6076950" y="9769475"/>
          <p14:tracePt t="80420" x="6154738" y="9769475"/>
          <p14:tracePt t="80428" x="6348413" y="9769475"/>
          <p14:tracePt t="80437" x="6405563" y="9769475"/>
          <p14:tracePt t="80445" x="6561138" y="9769475"/>
          <p14:tracePt t="80452" x="6618288" y="9769475"/>
          <p14:tracePt t="80459" x="6715125" y="9769475"/>
          <p14:tracePt t="80467" x="6811963" y="9769475"/>
          <p14:tracePt t="80475" x="6831013" y="9769475"/>
          <p14:tracePt t="80483" x="6850063" y="9769475"/>
          <p14:tracePt t="80493" x="6870700" y="9769475"/>
          <p14:tracePt t="80508" x="6889750" y="9769475"/>
          <p14:tracePt t="80516" x="6908800" y="9769475"/>
          <p14:tracePt t="80525" x="6946900" y="9769475"/>
          <p14:tracePt t="80532" x="6967538" y="9769475"/>
          <p14:tracePt t="80541" x="7005638" y="9790113"/>
          <p14:tracePt t="80549" x="7024688" y="9790113"/>
          <p14:tracePt t="80559" x="7083425" y="9790113"/>
          <p14:tracePt t="80564" x="7121525" y="9790113"/>
          <p14:tracePt t="80576" x="7180263" y="9809163"/>
          <p14:tracePt t="80583" x="7199313" y="9809163"/>
          <p14:tracePt t="80588" x="7256463" y="9809163"/>
          <p14:tracePt t="80596" x="7296150" y="9828213"/>
          <p14:tracePt t="80604" x="7315200" y="9828213"/>
          <p14:tracePt t="80612" x="7373938" y="9828213"/>
          <p14:tracePt t="80620" x="7392988" y="9828213"/>
          <p14:tracePt t="80628" x="7412038" y="9847263"/>
          <p14:tracePt t="80636" x="7431088" y="9847263"/>
          <p14:tracePt t="80644" x="7450138" y="9847263"/>
          <p14:tracePt t="80651" x="7489825" y="9847263"/>
          <p14:tracePt t="80659" x="7508875" y="9847263"/>
          <p14:tracePt t="80669" x="7527925" y="9847263"/>
          <p14:tracePt t="80675" x="7546975" y="9847263"/>
          <p14:tracePt t="80684" x="7567613" y="9847263"/>
          <p14:tracePt t="80692" x="7586663" y="9847263"/>
          <p14:tracePt t="80711" x="7605713" y="9847263"/>
          <p14:tracePt t="80736" x="7643813" y="9847263"/>
          <p14:tracePt t="80740" x="7662863" y="9847263"/>
          <p14:tracePt t="80748" x="7662863" y="9828213"/>
          <p14:tracePt t="80759" x="7683500" y="9828213"/>
          <p14:tracePt t="80763" x="7702550" y="9809163"/>
          <p14:tracePt t="80772" x="7702550" y="9790113"/>
          <p14:tracePt t="80780" x="7721600" y="9769475"/>
          <p14:tracePt t="80788" x="7740650" y="9769475"/>
          <p14:tracePt t="80796" x="7759700" y="9750425"/>
          <p14:tracePt t="80804" x="7799388" y="9750425"/>
          <p14:tracePt t="80812" x="7837488" y="9750425"/>
          <p14:tracePt t="80822" x="7856538" y="9712325"/>
          <p14:tracePt t="80828" x="7877175" y="9712325"/>
          <p14:tracePt t="80835" x="7896225" y="9712325"/>
          <p14:tracePt t="80843" x="7953375" y="9712325"/>
          <p14:tracePt t="80852" x="7974013" y="9712325"/>
          <p14:tracePt t="80860" x="7993063" y="9693275"/>
          <p14:tracePt t="80869" x="8031163" y="9693275"/>
          <p14:tracePt t="80875" x="8070850" y="9693275"/>
          <p14:tracePt t="80884" x="8108950" y="9693275"/>
          <p14:tracePt t="80893" x="8128000" y="9693275"/>
          <p14:tracePt t="80899" x="8186738" y="9693275"/>
          <p14:tracePt t="80908" x="8262938" y="9693275"/>
          <p14:tracePt t="80915" x="8283575" y="9693275"/>
          <p14:tracePt t="80925" x="8321675" y="9693275"/>
          <p14:tracePt t="80932" x="8359775" y="9693275"/>
          <p14:tracePt t="80942" x="8418513" y="9693275"/>
          <p14:tracePt t="80948" x="8456613" y="9693275"/>
          <p14:tracePt t="80959" x="8496300" y="9712325"/>
          <p14:tracePt t="80964" x="8515350" y="9712325"/>
          <p14:tracePt t="80972" x="8593138" y="9712325"/>
          <p14:tracePt t="80980" x="8650288" y="9712325"/>
          <p14:tracePt t="80988" x="8669338" y="9712325"/>
          <p14:tracePt t="80996" x="8709025" y="9731375"/>
          <p14:tracePt t="81004" x="8728075" y="9731375"/>
          <p14:tracePt t="81012" x="8747125" y="9731375"/>
          <p14:tracePt t="81021" x="8786813" y="9731375"/>
          <p14:tracePt t="81027" x="8824913" y="9750425"/>
          <p14:tracePt t="81045" x="8902700" y="9769475"/>
          <p14:tracePt t="81051" x="8921750" y="9769475"/>
          <p14:tracePt t="81059" x="8940800" y="9769475"/>
          <p14:tracePt t="81067" x="8959850" y="9769475"/>
          <p14:tracePt t="81075" x="8999538" y="9769475"/>
          <p14:tracePt t="81084" x="9018588" y="9809163"/>
          <p14:tracePt t="81092" x="9037638" y="9809163"/>
          <p14:tracePt t="81100" x="9056688" y="9809163"/>
          <p14:tracePt t="81108" x="9096375" y="9809163"/>
          <p14:tracePt t="81116" x="9134475" y="9809163"/>
          <p14:tracePt t="81126" x="9153525" y="9809163"/>
          <p14:tracePt t="81132" x="9172575" y="9828213"/>
          <p14:tracePt t="81140" x="9193213" y="9828213"/>
          <p14:tracePt t="81150" x="9212263" y="9828213"/>
          <p14:tracePt t="81156" x="9290050" y="9828213"/>
          <p14:tracePt t="81164" x="9328150" y="9828213"/>
          <p14:tracePt t="81181" x="9385300" y="9828213"/>
          <p14:tracePt t="81189" x="9405938" y="9828213"/>
          <p14:tracePt t="81197" x="9444038" y="9828213"/>
          <p14:tracePt t="81207" x="9482138" y="9828213"/>
          <p14:tracePt t="81221" x="9502775" y="9828213"/>
          <p14:tracePt t="81236" x="9521825" y="9828213"/>
          <p14:tracePt t="81264" x="9540875" y="9828213"/>
          <p14:tracePt t="81276" x="9559925" y="9828213"/>
          <p14:tracePt t="81285" x="9578975" y="9828213"/>
          <p14:tracePt t="81291" x="9599613" y="9828213"/>
          <p14:tracePt t="81300" x="9637713" y="9828213"/>
          <p14:tracePt t="81308" x="9675813" y="9828213"/>
          <p14:tracePt t="81316" x="9734550" y="9828213"/>
          <p14:tracePt t="81324" x="9812338" y="9828213"/>
          <p14:tracePt t="81331" x="9850438" y="9828213"/>
          <p14:tracePt t="81341" x="9947275" y="9828213"/>
          <p14:tracePt t="81349" x="9985375" y="9828213"/>
          <p14:tracePt t="81359" x="10063163" y="9828213"/>
          <p14:tracePt t="81365" x="10160000" y="9828213"/>
          <p14:tracePt t="81372" x="10179050" y="9828213"/>
          <p14:tracePt t="81380" x="10198100" y="9828213"/>
          <p14:tracePt t="82344" x="10218738" y="9828213"/>
          <p14:tracePt t="82358" x="10237788" y="9828213"/>
          <p14:tracePt t="82367" x="10256838" y="9828213"/>
          <p14:tracePt t="82372" x="10334625" y="9828213"/>
          <p14:tracePt t="82380" x="10353675" y="9828213"/>
          <p14:tracePt t="82391" x="10431463" y="9828213"/>
          <p14:tracePt t="82396" x="10488613" y="9828213"/>
          <p14:tracePt t="82404" x="10604500" y="9828213"/>
          <p14:tracePt t="82413" x="10644188" y="9828213"/>
          <p14:tracePt t="82420" x="10837863" y="9828213"/>
          <p14:tracePt t="82428" x="10895013" y="9828213"/>
          <p14:tracePt t="82436" x="11050588" y="9828213"/>
          <p14:tracePt t="82444" x="11166475" y="9828213"/>
          <p14:tracePt t="82452" x="11225213" y="9828213"/>
          <p14:tracePt t="82460" x="11341100" y="9828213"/>
          <p14:tracePt t="82468" x="11360150" y="9828213"/>
          <p14:tracePt t="82477" x="11398250" y="9790113"/>
          <p14:tracePt t="82484" x="11417300" y="9790113"/>
          <p14:tracePt t="82492" x="11437938" y="9790113"/>
          <p14:tracePt t="82499" x="11476038" y="9769475"/>
          <p14:tracePt t="82527" x="11495088" y="9769475"/>
          <p14:tracePt t="82531" x="11514138" y="9769475"/>
          <p14:tracePt t="82541" x="11534775" y="9769475"/>
          <p14:tracePt t="82550" x="11553825" y="9769475"/>
          <p14:tracePt t="82556" x="11572875" y="9769475"/>
          <p14:tracePt t="82564" x="11631613" y="9769475"/>
          <p14:tracePt t="82573" x="11669713" y="9769475"/>
          <p14:tracePt t="82580" x="11688763" y="9769475"/>
          <p14:tracePt t="82588" x="11747500" y="9769475"/>
          <p14:tracePt t="82596" x="11766550" y="9769475"/>
          <p14:tracePt t="82605" x="11804650" y="9769475"/>
          <p14:tracePt t="82612" x="11844338" y="9769475"/>
          <p14:tracePt t="82620" x="11863388" y="9769475"/>
          <p14:tracePt t="82925" x="11882438" y="9769475"/>
          <p14:tracePt t="82934" x="11901488" y="9769475"/>
          <p14:tracePt t="82942" x="11901488" y="9750425"/>
          <p14:tracePt t="82950" x="11920538" y="9750425"/>
          <p14:tracePt t="82956" x="11941175" y="9750425"/>
          <p14:tracePt t="82965" x="11960225" y="9750425"/>
          <p14:tracePt t="82974" x="11979275" y="9750425"/>
          <p14:tracePt t="82980" x="12017375" y="9731375"/>
          <p14:tracePt t="82997" x="12038013" y="9731375"/>
          <p14:tracePt t="83045" x="12057063" y="9731375"/>
          <p14:tracePt t="83109" x="12076113" y="9731375"/>
          <p14:tracePt t="83142" x="12095163" y="9731375"/>
          <p14:tracePt t="83149" x="12114213" y="9731375"/>
          <p14:tracePt t="83158" x="12134850" y="9731375"/>
          <p14:tracePt t="83164" x="12172950" y="9731375"/>
          <p14:tracePt t="83181" x="12192000" y="9731375"/>
          <p14:tracePt t="83188" x="12211050" y="9731375"/>
          <p14:tracePt t="83197" x="12250738" y="9731375"/>
          <p14:tracePt t="83205" x="12307888" y="9731375"/>
          <p14:tracePt t="83212" x="12423775" y="9769475"/>
          <p14:tracePt t="83220" x="12444413" y="9769475"/>
          <p14:tracePt t="83228" x="12541250" y="9790113"/>
          <p14:tracePt t="83236" x="12598400" y="9790113"/>
          <p14:tracePt t="83243" x="12714288" y="9790113"/>
          <p14:tracePt t="83253" x="12733338" y="9809163"/>
          <p14:tracePt t="83260" x="12830175" y="9809163"/>
          <p14:tracePt t="83269" x="12927013" y="9809163"/>
          <p14:tracePt t="83276" x="12947650" y="9809163"/>
          <p14:tracePt t="83284" x="12985750" y="9809163"/>
          <p14:tracePt t="83299" x="13004800" y="9809163"/>
          <p14:tracePt t="83325" x="13023850" y="9809163"/>
          <p14:tracePt t="83358" x="13063538" y="9809163"/>
          <p14:tracePt t="83542" x="13063538" y="9828213"/>
          <p14:tracePt t="83733" x="13044488" y="9828213"/>
          <p14:tracePt t="83743" x="13023850" y="9828213"/>
          <p14:tracePt t="83749" x="12985750" y="9828213"/>
          <p14:tracePt t="83758" x="12966700" y="9828213"/>
          <p14:tracePt t="83763" x="12907963" y="9828213"/>
          <p14:tracePt t="83773" x="12753975" y="9828213"/>
          <p14:tracePt t="83783" x="12598400" y="9828213"/>
          <p14:tracePt t="83787" x="12520613" y="9828213"/>
          <p14:tracePt t="83796" x="12230100" y="9828213"/>
          <p14:tracePt t="83804" x="12153900" y="9828213"/>
          <p14:tracePt t="83812" x="11863388" y="9866313"/>
          <p14:tracePt t="83821" x="11747500" y="9885363"/>
          <p14:tracePt t="83828" x="11379200" y="9944100"/>
          <p14:tracePt t="83836" x="11204575" y="9963150"/>
          <p14:tracePt t="83843" x="10837863" y="10059988"/>
          <p14:tracePt t="83852" x="10372725" y="10099675"/>
          <p14:tracePt t="83859" x="10198100" y="10156825"/>
          <p14:tracePt t="83868" x="9791700" y="10194925"/>
          <p14:tracePt t="83876" x="9675813" y="10234613"/>
          <p14:tracePt t="83884" x="9290050" y="10312400"/>
          <p14:tracePt t="83895" x="9134475" y="10312400"/>
          <p14:tracePt t="83899" x="8766175" y="10407650"/>
          <p14:tracePt t="83908" x="8456613" y="10447338"/>
          <p14:tracePt t="83917" x="8359775" y="10466388"/>
          <p14:tracePt t="83924" x="8128000" y="10504488"/>
          <p14:tracePt t="83932" x="8070850" y="10563225"/>
          <p14:tracePt t="83940" x="7915275" y="10621963"/>
          <p14:tracePt t="83948" x="7856538" y="10621963"/>
          <p14:tracePt t="83957" x="7780338" y="10679113"/>
          <p14:tracePt t="83964" x="7643813" y="10717213"/>
          <p14:tracePt t="83973" x="7624763" y="10737850"/>
          <p14:tracePt t="83980" x="7586663" y="10756900"/>
          <p14:tracePt t="83988" x="7527925" y="10756900"/>
          <p14:tracePt t="83996" x="7508875" y="10814050"/>
          <p14:tracePt t="84004" x="7489825" y="10814050"/>
          <p14:tracePt t="84012" x="7431088" y="10853738"/>
          <p14:tracePt t="84020" x="7412038" y="10853738"/>
          <p14:tracePt t="84028" x="7392988" y="10910888"/>
          <p14:tracePt t="84036" x="7296150" y="10931525"/>
          <p14:tracePt t="84062" x="7180263" y="11007725"/>
          <p14:tracePt t="84067" x="7064375" y="11066463"/>
          <p14:tracePt t="84075" x="7043738" y="11066463"/>
          <p14:tracePt t="84084" x="6927850" y="11085513"/>
          <p14:tracePt t="84091" x="6811963" y="11123613"/>
          <p14:tracePt t="84100" x="6734175" y="11123613"/>
          <p14:tracePt t="84108" x="6580188" y="11163300"/>
          <p14:tracePt t="84116" x="6483350" y="11163300"/>
          <p14:tracePt t="84124" x="6289675" y="11163300"/>
          <p14:tracePt t="84132" x="6211888" y="11163300"/>
          <p14:tracePt t="84141" x="6018213" y="11163300"/>
          <p14:tracePt t="84149" x="5902325" y="11163300"/>
          <p14:tracePt t="84157" x="5748338" y="11163300"/>
          <p14:tracePt t="84165" x="5438775" y="11163300"/>
          <p14:tracePt t="84172" x="5341938" y="11144250"/>
          <p14:tracePt t="84180" x="5108575" y="11104563"/>
          <p14:tracePt t="84190" x="5032375" y="11104563"/>
          <p14:tracePt t="84196" x="4857750" y="11085513"/>
          <p14:tracePt t="84204" x="4779963" y="11085513"/>
          <p14:tracePt t="84212" x="4586288" y="11007725"/>
          <p14:tracePt t="84220" x="4489450" y="11007725"/>
          <p14:tracePt t="84228" x="4295775" y="10969625"/>
          <p14:tracePt t="84237" x="4122738" y="10950575"/>
          <p14:tracePt t="84244" x="4083050" y="10910888"/>
          <p14:tracePt t="84252" x="3929063" y="10910888"/>
          <p14:tracePt t="84260" x="3870325" y="10891838"/>
          <p14:tracePt t="84268" x="3716338" y="10891838"/>
          <p14:tracePt t="84275" x="3657600" y="10872788"/>
          <p14:tracePt t="84284" x="3503613" y="10834688"/>
          <p14:tracePt t="84293" x="3386138" y="10834688"/>
          <p14:tracePt t="84300" x="3328988" y="10814050"/>
          <p14:tracePt t="84308" x="3251200" y="10814050"/>
          <p14:tracePt t="84316" x="3232150" y="10795000"/>
          <p14:tracePt t="84327" x="3154363" y="10795000"/>
          <p14:tracePt t="84332" x="3097213" y="10795000"/>
          <p14:tracePt t="84340" x="3019425" y="10756900"/>
          <p14:tracePt t="84349" x="2960688" y="10756900"/>
          <p14:tracePt t="84356" x="2882900" y="10737850"/>
          <p14:tracePt t="84364" x="2825750" y="10737850"/>
          <p14:tracePt t="84373" x="2786063" y="10737850"/>
          <p14:tracePt t="84380" x="2709863" y="10698163"/>
          <p14:tracePt t="84389" x="2670175" y="10698163"/>
          <p14:tracePt t="84396" x="2613025" y="10698163"/>
          <p14:tracePt t="84404" x="2573338" y="10679113"/>
          <p14:tracePt t="84412" x="2516188" y="10679113"/>
          <p14:tracePt t="84420" x="2419350" y="10660063"/>
          <p14:tracePt t="84428" x="2379663" y="10660063"/>
          <p14:tracePt t="84436" x="2282825" y="10621963"/>
          <p14:tracePt t="84444" x="2244725" y="10621963"/>
          <p14:tracePt t="84452" x="2147888" y="10601325"/>
          <p14:tracePt t="84459" x="2109788" y="10563225"/>
          <p14:tracePt t="84468" x="1993900" y="10563225"/>
          <p14:tracePt t="84476" x="1935163" y="10544175"/>
          <p14:tracePt t="84485" x="1819275" y="10504488"/>
          <p14:tracePt t="84494" x="1703388" y="10485438"/>
          <p14:tracePt t="84500" x="1644650" y="10447338"/>
          <p14:tracePt t="84509" x="1528763" y="10428288"/>
          <p14:tracePt t="84515" x="1431925" y="10388600"/>
          <p14:tracePt t="84525" x="1316038" y="10369550"/>
          <p14:tracePt t="84532" x="1257300" y="10350500"/>
          <p14:tracePt t="84540" x="1103313" y="10350500"/>
          <p14:tracePt t="84548" x="1025525" y="10312400"/>
          <p14:tracePt t="84558" x="1006475" y="10312400"/>
          <p14:tracePt t="84565" x="947738" y="10312400"/>
          <p14:tracePt t="84571" x="928688" y="10312400"/>
          <p14:tracePt t="84645" x="909638" y="10312400"/>
          <p14:tracePt t="84678" x="890588" y="10312400"/>
          <p14:tracePt t="84704" x="871538" y="10312400"/>
          <p14:tracePt t="84749" x="850900" y="10312400"/>
          <p14:tracePt t="84776" x="850900" y="10331450"/>
          <p14:tracePt t="84780" x="831850" y="10331450"/>
          <p14:tracePt t="84878" x="812800" y="10331450"/>
          <p14:tracePt t="85005" x="812800" y="10350500"/>
          <p14:tracePt t="85033" x="774700" y="10350500"/>
          <p14:tracePt t="85036" x="774700" y="10388600"/>
          <p14:tracePt t="85061" x="774700" y="10407650"/>
          <p14:tracePt t="85077" x="774700" y="10428288"/>
          <p14:tracePt t="85429" x="793750" y="10428288"/>
          <p14:tracePt t="85477" x="812800" y="10428288"/>
          <p14:tracePt t="85493" x="831850" y="10428288"/>
          <p14:tracePt t="85509" x="850900" y="10428288"/>
          <p14:tracePt t="85518" x="871538" y="10428288"/>
          <p14:tracePt t="85526" x="890588" y="10428288"/>
          <p14:tracePt t="85534" x="947738" y="10428288"/>
          <p14:tracePt t="85541" x="968375" y="10428288"/>
          <p14:tracePt t="85548" x="987425" y="10428288"/>
          <p14:tracePt t="85558" x="1006475" y="10428288"/>
          <p14:tracePt t="85563" x="1025525" y="10428288"/>
          <p14:tracePt t="85572" x="1044575" y="10428288"/>
          <p14:tracePt t="85580" x="1063625" y="10428288"/>
          <p14:tracePt t="85588" x="1122363" y="10428288"/>
          <p14:tracePt t="85597" x="1141413" y="10428288"/>
          <p14:tracePt t="85605" x="1160463" y="10428288"/>
          <p14:tracePt t="85612" x="1181100" y="10428288"/>
          <p14:tracePt t="85622" x="1238250" y="10428288"/>
          <p14:tracePt t="85628" x="1257300" y="10428288"/>
          <p14:tracePt t="85635" x="1296988" y="10428288"/>
          <p14:tracePt t="85644" x="1354138" y="10428288"/>
          <p14:tracePt t="85652" x="1374775" y="10428288"/>
          <p14:tracePt t="85669" x="1393825" y="10428288"/>
          <p14:tracePt t="85677" x="1412875" y="10428288"/>
          <p14:tracePt t="85684" x="1431925" y="10428288"/>
          <p14:tracePt t="85693" x="1490663" y="10428288"/>
          <p14:tracePt t="85700" x="1528763" y="10428288"/>
          <p14:tracePt t="85709" x="1547813" y="10428288"/>
          <p14:tracePt t="85717" x="1606550" y="10428288"/>
          <p14:tracePt t="85725" x="1644650" y="10428288"/>
          <p14:tracePt t="85733" x="1703388" y="10428288"/>
          <p14:tracePt t="85743" x="1760538" y="10428288"/>
          <p14:tracePt t="85747" x="1800225" y="10428288"/>
          <p14:tracePt t="85756" x="1819275" y="10428288"/>
          <p14:tracePt t="85765" x="1897063" y="10428288"/>
          <p14:tracePt t="85772" x="1954213" y="10428288"/>
          <p14:tracePt t="85781" x="1973263" y="10428288"/>
          <p14:tracePt t="85789" x="2012950" y="10428288"/>
          <p14:tracePt t="85796" x="2032000" y="10428288"/>
          <p14:tracePt t="85804" x="2051050" y="10428288"/>
          <p14:tracePt t="85812" x="2090738" y="10428288"/>
          <p14:tracePt t="85820" x="2109788" y="10428288"/>
          <p14:tracePt t="85828" x="2128838" y="10428288"/>
          <p14:tracePt t="85837" x="2147888" y="10428288"/>
          <p14:tracePt t="85845" x="2166938" y="10428288"/>
          <p14:tracePt t="85853" x="2187575" y="10428288"/>
          <p14:tracePt t="85862" x="2206625" y="10428288"/>
          <p14:tracePt t="85867" x="2244725" y="10428288"/>
          <p14:tracePt t="85876" x="2282825" y="10428288"/>
          <p14:tracePt t="85884" x="2303463" y="10428288"/>
          <p14:tracePt t="85892" x="2360613" y="10428288"/>
          <p14:tracePt t="85900" x="2400300" y="10428288"/>
          <p14:tracePt t="85908" x="2419350" y="10428288"/>
          <p14:tracePt t="85916" x="2476500" y="10447338"/>
          <p14:tracePt t="85925" x="2497138" y="10447338"/>
          <p14:tracePt t="85932" x="2535238" y="10447338"/>
          <p14:tracePt t="85942" x="2554288" y="10447338"/>
          <p14:tracePt t="85949" x="2632075" y="10447338"/>
          <p14:tracePt t="85956" x="2690813" y="10447338"/>
          <p14:tracePt t="85964" x="2709863" y="10447338"/>
          <p14:tracePt t="85973" x="2728913" y="10447338"/>
          <p14:tracePt t="85980" x="2747963" y="10447338"/>
          <p14:tracePt t="86005" x="2767013" y="10447338"/>
          <p14:tracePt t="86015" x="2806700" y="10447338"/>
          <p14:tracePt t="86029" x="2825750" y="10447338"/>
          <p14:tracePt t="86036" x="2844800" y="10447338"/>
          <p14:tracePt t="86061" x="2960688" y="10447338"/>
          <p14:tracePt t="86069" x="2979738" y="10447338"/>
          <p14:tracePt t="86077" x="3038475" y="10447338"/>
          <p14:tracePt t="86084" x="3116263" y="10447338"/>
          <p14:tracePt t="86092" x="3154363" y="10447338"/>
          <p14:tracePt t="86101" x="3213100" y="10447338"/>
          <p14:tracePt t="86108" x="3232150" y="10447338"/>
          <p14:tracePt t="86117" x="3309938" y="10447338"/>
          <p14:tracePt t="86125" x="3328988" y="10447338"/>
          <p14:tracePt t="86133" x="3348038" y="10447338"/>
          <p14:tracePt t="86142" x="3367088" y="10447338"/>
          <p14:tracePt t="86148" x="3386138" y="10447338"/>
          <p14:tracePt t="86155" x="3425825" y="10447338"/>
          <p14:tracePt t="86163" x="3444875" y="10447338"/>
          <p14:tracePt t="86172" x="3463925" y="10447338"/>
          <p14:tracePt t="86199" x="3482975" y="10447338"/>
          <p14:tracePt t="86213" x="3503613" y="10447338"/>
          <p14:tracePt t="86229" x="3522663" y="10447338"/>
          <p14:tracePt t="86237" x="3541713" y="10447338"/>
          <p14:tracePt t="86244" x="3579813" y="10447338"/>
          <p14:tracePt t="86252" x="3598863" y="10447338"/>
          <p14:tracePt t="86261" x="3619500" y="10447338"/>
          <p14:tracePt t="86269" x="3638550" y="10447338"/>
          <p14:tracePt t="86285" x="3657600" y="10447338"/>
          <p14:tracePt t="86296" x="3676650" y="10447338"/>
          <p14:tracePt t="87229" x="3695700" y="10447338"/>
          <p14:tracePt t="87245" x="3716338" y="10447338"/>
          <p14:tracePt t="87255" x="3754438" y="10447338"/>
          <p14:tracePt t="87259" x="3773488" y="10447338"/>
          <p14:tracePt t="87269" x="3792538" y="10447338"/>
          <p14:tracePt t="87279" x="3813175" y="10447338"/>
          <p14:tracePt t="87283" x="3910013" y="10447338"/>
          <p14:tracePt t="87291" x="3929063" y="10447338"/>
          <p14:tracePt t="87300" x="4044950" y="10447338"/>
          <p14:tracePt t="87308" x="4198938" y="10447338"/>
          <p14:tracePt t="87317" x="4276725" y="10447338"/>
          <p14:tracePt t="87325" x="4432300" y="10447338"/>
          <p14:tracePt t="87332" x="4508500" y="10447338"/>
          <p14:tracePt t="87340" x="4664075" y="10447338"/>
          <p14:tracePt t="87350" x="4722813" y="10447338"/>
          <p14:tracePt t="87357" x="4838700" y="10447338"/>
          <p14:tracePt t="87364" x="4954588" y="10447338"/>
          <p14:tracePt t="87372" x="4973638" y="10447338"/>
          <p14:tracePt t="87381" x="5011738" y="10447338"/>
          <p14:tracePt t="87389" x="5011738" y="10407650"/>
          <p14:tracePt t="87397" x="5051425" y="10407650"/>
          <p14:tracePt t="87485" x="5070475" y="10407650"/>
          <p14:tracePt t="87501" x="5089525" y="10407650"/>
          <p14:tracePt t="87510" x="5108575" y="10407650"/>
          <p14:tracePt t="87517" x="5129213" y="10407650"/>
          <p14:tracePt t="87526" x="5148263" y="10407650"/>
          <p14:tracePt t="87535" x="5205413" y="10407650"/>
          <p14:tracePt t="87549" x="5224463" y="10407650"/>
          <p14:tracePt t="87559" x="5245100" y="10407650"/>
          <p14:tracePt t="87564" x="5264150" y="10407650"/>
          <p14:tracePt t="87573" x="5321300" y="10428288"/>
          <p14:tracePt t="87581" x="5341938" y="10428288"/>
          <p14:tracePt t="87588" x="5360988" y="10428288"/>
          <p14:tracePt t="87596" x="5380038" y="10428288"/>
          <p14:tracePt t="87605" x="5399088" y="10447338"/>
          <p14:tracePt t="87611" x="5418138" y="10447338"/>
          <p14:tracePt t="87621" x="5438775" y="10447338"/>
          <p14:tracePt t="87627" x="5476875" y="10466388"/>
          <p14:tracePt t="87636" x="5495925" y="10466388"/>
          <p14:tracePt t="87644" x="5514975" y="10466388"/>
          <p14:tracePt t="87652" x="5535613" y="10466388"/>
          <p14:tracePt t="87660" x="5554663" y="10466388"/>
          <p14:tracePt t="87668" x="5573713" y="10466388"/>
          <p14:tracePt t="87677" x="5592763" y="10466388"/>
          <p14:tracePt t="87685" x="5611813" y="10485438"/>
          <p14:tracePt t="87691" x="5651500" y="10485438"/>
          <p14:tracePt t="87700" x="5670550" y="10485438"/>
          <p14:tracePt t="87708" x="5689600" y="10485438"/>
          <p14:tracePt t="87766" x="5708650" y="10485438"/>
          <p14:tracePt t="87791" x="5727700" y="10485438"/>
          <p14:tracePt t="87804" x="5748338" y="10504488"/>
          <p14:tracePt t="87837" x="5767388" y="10504488"/>
          <p14:tracePt t="87845" x="5805488" y="10504488"/>
          <p14:tracePt t="87863" x="5824538" y="10504488"/>
          <p14:tracePt t="87868" x="5845175" y="10504488"/>
          <p14:tracePt t="87876" x="5864225" y="10504488"/>
          <p14:tracePt t="87887" x="5883275" y="10504488"/>
          <p14:tracePt t="87891" x="5902325" y="10504488"/>
          <p14:tracePt t="87900" x="5921375" y="10504488"/>
          <p14:tracePt t="87911" x="5999163" y="10504488"/>
          <p14:tracePt t="87916" x="6018213" y="10504488"/>
          <p14:tracePt t="87926" x="6134100" y="10544175"/>
          <p14:tracePt t="87932" x="6173788" y="10544175"/>
          <p14:tracePt t="87940" x="6270625" y="10544175"/>
          <p14:tracePt t="87948" x="6386513" y="10563225"/>
          <p14:tracePt t="87956" x="6424613" y="10563225"/>
          <p14:tracePt t="87964" x="6521450" y="10563225"/>
          <p14:tracePt t="87973" x="6540500" y="10563225"/>
          <p14:tracePt t="87980" x="6580188" y="10563225"/>
          <p14:tracePt t="87988" x="6599238" y="10563225"/>
          <p14:tracePt t="88005" x="6618288" y="10563225"/>
          <p14:tracePt t="88069" x="6657975" y="10563225"/>
          <p14:tracePt t="88077" x="6677025" y="10563225"/>
          <p14:tracePt t="88085" x="6696075" y="10563225"/>
          <p14:tracePt t="88101" x="6715125" y="10563225"/>
          <p14:tracePt t="88109" x="6734175" y="10563225"/>
          <p14:tracePt t="88117" x="6754813" y="10563225"/>
          <p14:tracePt t="88128" x="6773863" y="10563225"/>
          <p14:tracePt t="88133" x="6831013" y="10563225"/>
          <p14:tracePt t="88151" x="6870700" y="10563225"/>
          <p14:tracePt t="88158" x="6889750" y="10563225"/>
          <p14:tracePt t="88165" x="6946900" y="10563225"/>
          <p14:tracePt t="88175" x="6967538" y="10544175"/>
          <p14:tracePt t="88188" x="6986588" y="10544175"/>
          <p14:tracePt t="88213" x="7005638" y="10544175"/>
          <p14:tracePt t="88229" x="7024688" y="10525125"/>
          <p14:tracePt t="88245" x="7043738" y="10525125"/>
          <p14:tracePt t="88253" x="7083425" y="10504488"/>
          <p14:tracePt t="88262" x="7102475" y="10504488"/>
          <p14:tracePt t="88270" x="7121525" y="10504488"/>
          <p14:tracePt t="88275" x="7140575" y="10504488"/>
          <p14:tracePt t="88284" x="7161213" y="10504488"/>
          <p14:tracePt t="88295" x="7180263" y="10504488"/>
          <p14:tracePt t="88299" x="7199313" y="10504488"/>
          <p14:tracePt t="88310" x="7237413" y="10485438"/>
          <p14:tracePt t="88319" x="7277100" y="10485438"/>
          <p14:tracePt t="88325" x="7296150" y="10485438"/>
          <p14:tracePt t="88332" x="7353300" y="10485438"/>
          <p14:tracePt t="88343" x="7373938" y="10485438"/>
          <p14:tracePt t="88348" x="7392988" y="10485438"/>
          <p14:tracePt t="88357" x="7412038" y="10485438"/>
          <p14:tracePt t="88364" x="7431088" y="10485438"/>
          <p14:tracePt t="88372" x="7489825" y="10485438"/>
          <p14:tracePt t="88381" x="7508875" y="10485438"/>
          <p14:tracePt t="88389" x="7546975" y="10485438"/>
          <p14:tracePt t="88396" x="7567613" y="10485438"/>
          <p14:tracePt t="88404" x="7586663" y="10485438"/>
          <p14:tracePt t="88412" x="7624763" y="10485438"/>
          <p14:tracePt t="88420" x="7662863" y="10485438"/>
          <p14:tracePt t="88429" x="7683500" y="10485438"/>
          <p14:tracePt t="88436" x="7702550" y="10485438"/>
          <p14:tracePt t="88444" x="7759700" y="10485438"/>
          <p14:tracePt t="88453" x="7780338" y="10485438"/>
          <p14:tracePt t="88459" x="7818438" y="10485438"/>
          <p14:tracePt t="88468" x="7837488" y="10485438"/>
          <p14:tracePt t="88476" x="7856538" y="10485438"/>
          <p14:tracePt t="88484" x="7896225" y="10485438"/>
          <p14:tracePt t="88492" x="7915275" y="10485438"/>
          <p14:tracePt t="88511" x="7934325" y="10485438"/>
          <p14:tracePt t="88527" x="7953375" y="10485438"/>
          <p14:tracePt t="88590" x="7974013" y="10485438"/>
          <p14:tracePt t="88598" x="7993063" y="10485438"/>
          <p14:tracePt t="88613" x="8012113" y="10485438"/>
          <p14:tracePt t="88619" x="8050213" y="10485438"/>
          <p14:tracePt t="88627" x="8070850" y="10485438"/>
          <p14:tracePt t="88637" x="8089900" y="10485438"/>
          <p14:tracePt t="88643" x="8108950" y="10485438"/>
          <p14:tracePt t="88653" x="8128000" y="10485438"/>
          <p14:tracePt t="88662" x="8147050" y="10485438"/>
          <p14:tracePt t="88717" x="8166100" y="10485438"/>
          <p14:tracePt t="88726" x="8166100" y="10447338"/>
          <p14:tracePt t="88733" x="8205788" y="10447338"/>
          <p14:tracePt t="88744" x="8224838" y="10428288"/>
          <p14:tracePt t="88748" x="8243888" y="10428288"/>
          <p14:tracePt t="88756" x="8243888" y="10407650"/>
          <p14:tracePt t="88765" x="8262938" y="10407650"/>
          <p14:tracePt t="88772" x="8283575" y="10388600"/>
          <p14:tracePt t="88780" x="8302625" y="10388600"/>
          <p14:tracePt t="88788" x="8321675" y="10369550"/>
          <p14:tracePt t="88796" x="8340725" y="10369550"/>
          <p14:tracePt t="88805" x="8399463" y="10369550"/>
          <p14:tracePt t="88812" x="8418513" y="10369550"/>
          <p14:tracePt t="88820" x="8437563" y="10369550"/>
          <p14:tracePt t="88828" x="8496300" y="10369550"/>
          <p14:tracePt t="88836" x="8515350" y="10369550"/>
          <p14:tracePt t="88845" x="8593138" y="10369550"/>
          <p14:tracePt t="88854" x="8612188" y="10369550"/>
          <p14:tracePt t="88859" x="8689975" y="10369550"/>
          <p14:tracePt t="88868" x="8709025" y="10369550"/>
          <p14:tracePt t="88877" x="8805863" y="10369550"/>
          <p14:tracePt t="88884" x="8863013" y="10369550"/>
          <p14:tracePt t="88892" x="8959850" y="10369550"/>
          <p14:tracePt t="88900" x="9115425" y="10369550"/>
          <p14:tracePt t="88909" x="9172575" y="10369550"/>
          <p14:tracePt t="88917" x="9290050" y="10369550"/>
          <p14:tracePt t="88925" x="9347200" y="10369550"/>
          <p14:tracePt t="88935" x="9385300" y="10369550"/>
          <p14:tracePt t="88942" x="9405938" y="10369550"/>
          <p14:tracePt t="88948" x="9424988" y="10369550"/>
          <p14:tracePt t="89061" x="9463088" y="10369550"/>
          <p14:tracePt t="89542" x="9482138" y="10369550"/>
          <p14:tracePt t="89550" x="9502775" y="10369550"/>
          <p14:tracePt t="89558" x="9521825" y="10369550"/>
          <p14:tracePt t="89565" x="9540875" y="10369550"/>
          <p14:tracePt t="89581" x="9559925" y="10388600"/>
          <p14:tracePt t="89589" x="9578975" y="10388600"/>
          <p14:tracePt t="89597" x="9618663" y="10388600"/>
          <p14:tracePt t="89604" x="9637713" y="10388600"/>
          <p14:tracePt t="89611" x="9656763" y="10388600"/>
          <p14:tracePt t="89620" x="9675813" y="10407650"/>
          <p14:tracePt t="89628" x="9696450" y="10407650"/>
          <p14:tracePt t="89645" x="9715500" y="10407650"/>
          <p14:tracePt t="89656" x="9734550" y="10407650"/>
          <p14:tracePt t="89669" x="9753600" y="10407650"/>
          <p14:tracePt t="89677" x="9791700" y="10407650"/>
          <p14:tracePt t="89695" x="9812338" y="10407650"/>
          <p14:tracePt t="89700" x="9831388" y="10407650"/>
          <p14:tracePt t="89726" x="9850438" y="10407650"/>
          <p14:tracePt t="89744" x="9869488" y="10407650"/>
          <p14:tracePt t="89750" x="9888538" y="10407650"/>
          <p14:tracePt t="89765" x="9909175" y="10407650"/>
          <p14:tracePt t="89775" x="9947275" y="10407650"/>
          <p14:tracePt t="89799" x="9966325" y="10407650"/>
          <p14:tracePt t="89941" x="9985375" y="10407650"/>
          <p14:tracePt t="89958" x="10006013" y="10407650"/>
          <p14:tracePt t="89981" x="10025063" y="10407650"/>
          <p14:tracePt t="89997" x="10044113" y="10407650"/>
          <p14:tracePt t="90021" x="10063163" y="10407650"/>
          <p14:tracePt t="90029" x="10063163" y="10428288"/>
          <p14:tracePt t="90054" x="10102850" y="10428288"/>
          <p14:tracePt t="90080" x="10121900" y="10428288"/>
          <p14:tracePt t="90104" x="10140950" y="10466388"/>
          <p14:tracePt t="90109" x="10160000" y="10466388"/>
          <p14:tracePt t="90124" x="10179050" y="10466388"/>
          <p14:tracePt t="90132" x="10198100" y="10485438"/>
          <p14:tracePt t="90152" x="10218738" y="10485438"/>
          <p14:tracePt t="90156" x="10237788" y="10485438"/>
          <p14:tracePt t="90164" x="10294938" y="10485438"/>
          <p14:tracePt t="90180" x="10315575" y="10485438"/>
          <p14:tracePt t="90189" x="10334625" y="10485438"/>
          <p14:tracePt t="90196" x="10353675" y="10485438"/>
          <p14:tracePt t="90205" x="10372725" y="10485438"/>
          <p14:tracePt t="90212" x="10412413" y="10485438"/>
          <p14:tracePt t="90220" x="10431463" y="10485438"/>
          <p14:tracePt t="90228" x="10450513" y="10485438"/>
          <p14:tracePt t="90237" x="10469563" y="10485438"/>
          <p14:tracePt t="90253" x="10488613" y="10485438"/>
          <p14:tracePt t="90261" x="10509250" y="10485438"/>
          <p14:tracePt t="90268" x="10528300" y="10485438"/>
          <p14:tracePt t="90275" x="10566400" y="10485438"/>
          <p14:tracePt t="90284" x="10585450" y="10485438"/>
          <p14:tracePt t="90293" x="10604500" y="10485438"/>
          <p14:tracePt t="90326" x="10625138" y="10485438"/>
          <p14:tracePt t="90462" x="10644188" y="10485438"/>
          <p14:tracePt t="90493" x="10663238" y="10485438"/>
          <p14:tracePt t="90501" x="10682288" y="10485438"/>
          <p14:tracePt t="90510" x="10721975" y="10485438"/>
          <p14:tracePt t="90518" x="10741025" y="10485438"/>
          <p14:tracePt t="90529" x="10760075" y="10485438"/>
          <p14:tracePt t="90532" x="10779125" y="10485438"/>
          <p14:tracePt t="90541" x="10798175" y="10485438"/>
          <p14:tracePt t="90549" x="10818813" y="10485438"/>
          <p14:tracePt t="90557" x="10875963" y="10485438"/>
          <p14:tracePt t="90564" x="10953750" y="10504488"/>
          <p14:tracePt t="90572" x="10972800" y="10504488"/>
          <p14:tracePt t="90580" x="11031538" y="10504488"/>
          <p14:tracePt t="90588" x="11050588" y="10504488"/>
          <p14:tracePt t="90597" x="11088688" y="10504488"/>
          <p14:tracePt t="90605" x="11147425" y="10544175"/>
          <p14:tracePt t="90612" x="11185525" y="10544175"/>
          <p14:tracePt t="90620" x="11225213" y="10544175"/>
          <p14:tracePt t="90627" x="11263313" y="10544175"/>
          <p14:tracePt t="90636" x="11322050" y="10544175"/>
          <p14:tracePt t="90644" x="11341100" y="10544175"/>
          <p14:tracePt t="90654" x="11360150" y="10544175"/>
          <p14:tracePt t="90659" x="11379200" y="10563225"/>
          <p14:tracePt t="90668" x="11398250" y="10563225"/>
          <p14:tracePt t="90677" x="11417300" y="10563225"/>
          <p14:tracePt t="90683" x="11476038" y="10563225"/>
          <p14:tracePt t="90692" x="11495088" y="10563225"/>
          <p14:tracePt t="90700" x="11514138" y="10582275"/>
          <p14:tracePt t="90708" x="11534775" y="10582275"/>
          <p14:tracePt t="90716" x="11553825" y="10582275"/>
          <p14:tracePt t="90725" x="11572875" y="10582275"/>
          <p14:tracePt t="90732" x="11591925" y="10582275"/>
          <p14:tracePt t="90744" x="11631613" y="10582275"/>
          <p14:tracePt t="90748" x="11650663" y="10582275"/>
          <p14:tracePt t="90755" x="11669713" y="10582275"/>
          <p14:tracePt t="90763" x="11688763" y="10582275"/>
          <p14:tracePt t="90772" x="11707813" y="10582275"/>
          <p14:tracePt t="90780" x="11766550" y="10582275"/>
          <p14:tracePt t="90788" x="11785600" y="10582275"/>
          <p14:tracePt t="90796" x="11804650" y="10582275"/>
          <p14:tracePt t="90803" x="11823700" y="10582275"/>
          <p14:tracePt t="90812" x="11901488" y="10582275"/>
          <p14:tracePt t="90821" x="11920538" y="10582275"/>
          <p14:tracePt t="90829" x="11960225" y="10582275"/>
          <p14:tracePt t="90838" x="12017375" y="10582275"/>
          <p14:tracePt t="90844" x="12076113" y="10582275"/>
          <p14:tracePt t="90853" x="12114213" y="10582275"/>
          <p14:tracePt t="90861" x="12134850" y="10582275"/>
          <p14:tracePt t="90867" x="12211050" y="10582275"/>
          <p14:tracePt t="90876" x="12269788" y="10582275"/>
          <p14:tracePt t="90884" x="12347575" y="10582275"/>
          <p14:tracePt t="90891" x="12463463" y="10641013"/>
          <p14:tracePt t="90900" x="12520613" y="10641013"/>
          <p14:tracePt t="90908" x="12636500" y="10679113"/>
          <p14:tracePt t="90916" x="12695238" y="10679113"/>
          <p14:tracePt t="90928" x="12811125" y="10698163"/>
          <p14:tracePt t="90932" x="12850813" y="10698163"/>
          <p14:tracePt t="90941" x="12966700" y="10698163"/>
          <p14:tracePt t="90950" x="13023850" y="10698163"/>
          <p14:tracePt t="90956" x="13101638" y="10698163"/>
          <p14:tracePt t="90964" x="13160375" y="10698163"/>
          <p14:tracePt t="90975" x="13198475" y="10698163"/>
          <p14:tracePt t="90980" x="13217525" y="10698163"/>
          <p14:tracePt t="90988" x="13276263" y="10698163"/>
          <p14:tracePt t="90996" x="13295313" y="10698163"/>
          <p14:tracePt t="91004" x="13314363" y="10698163"/>
          <p14:tracePt t="91012" x="13333413" y="10698163"/>
          <p14:tracePt t="91029" x="13354050" y="10698163"/>
          <p14:tracePt t="91046" x="13411200" y="10717213"/>
          <p14:tracePt t="91053" x="13430250" y="10717213"/>
          <p14:tracePt t="91059" x="13450888" y="10717213"/>
          <p14:tracePt t="91067" x="13469938" y="10717213"/>
          <p14:tracePt t="91075" x="13488988" y="10717213"/>
          <p14:tracePt t="91084" x="13508038" y="10717213"/>
          <p14:tracePt t="91092" x="13527088" y="10717213"/>
          <p14:tracePt t="91100" x="13546138" y="10717213"/>
          <p14:tracePt t="91109" x="13585825" y="10717213"/>
          <p14:tracePt t="91116" x="13604875" y="10717213"/>
          <p14:tracePt t="91125" x="13623925" y="10717213"/>
          <p14:tracePt t="91133" x="13642975" y="10717213"/>
          <p14:tracePt t="91143" x="13663613" y="10717213"/>
          <p14:tracePt t="91148" x="13720763" y="10717213"/>
          <p14:tracePt t="91156" x="13739813" y="10717213"/>
          <p14:tracePt t="91165" x="13760450" y="10717213"/>
          <p14:tracePt t="91172" x="13779500" y="10717213"/>
          <p14:tracePt t="91190" x="13798550" y="10717213"/>
          <p14:tracePt t="91221" x="13817600" y="10717213"/>
          <p14:tracePt t="91229" x="13836650" y="10717213"/>
          <p14:tracePt t="91246" x="13876338" y="10717213"/>
          <p14:tracePt t="91261" x="13895388" y="10717213"/>
          <p14:tracePt t="91271" x="13914438" y="10717213"/>
          <p14:tracePt t="91275" x="13933488" y="10717213"/>
          <p14:tracePt t="91296" x="13952538" y="10717213"/>
          <p14:tracePt t="91300" x="13973175" y="10717213"/>
          <p14:tracePt t="91319" x="13992225" y="10717213"/>
          <p14:tracePt t="91333" x="13992225" y="10698163"/>
          <p14:tracePt t="91344" x="14030325" y="10698163"/>
          <p14:tracePt t="91348" x="14049375" y="10698163"/>
          <p14:tracePt t="91356" x="14070013" y="10698163"/>
          <p14:tracePt t="91366" x="14089063" y="10698163"/>
          <p14:tracePt t="91372" x="14127163" y="10698163"/>
          <p14:tracePt t="91380" x="14146213" y="10698163"/>
          <p14:tracePt t="91388" x="14185900" y="10698163"/>
          <p14:tracePt t="91397" x="14204950" y="10698163"/>
          <p14:tracePt t="91405" x="14243050" y="10698163"/>
          <p14:tracePt t="91411" x="14263688" y="10698163"/>
          <p14:tracePt t="91420" x="14320838" y="10698163"/>
          <p14:tracePt t="91427" x="14339888" y="10698163"/>
          <p14:tracePt t="91436" x="14358938" y="10698163"/>
          <p14:tracePt t="91444" x="14379575" y="10698163"/>
          <p14:tracePt t="91453" x="14398625" y="10679113"/>
          <p14:tracePt t="91460" x="14417675" y="10660063"/>
          <p14:tracePt t="91468" x="14455775" y="10660063"/>
          <p14:tracePt t="91475" x="14476413" y="10641013"/>
          <p14:tracePt t="91484" x="14495463" y="10641013"/>
          <p14:tracePt t="91492" x="14514513" y="10601325"/>
          <p14:tracePt t="91500" x="14533563" y="10601325"/>
          <p14:tracePt t="91508" x="14552613" y="10601325"/>
          <p14:tracePt t="91516" x="14573250" y="10601325"/>
          <p14:tracePt t="91527" x="14611350" y="10582275"/>
          <p14:tracePt t="91532" x="14630400" y="10582275"/>
          <p14:tracePt t="91542" x="14649450" y="10582275"/>
          <p14:tracePt t="91552" x="14670088" y="10582275"/>
          <p14:tracePt t="91555" x="14689138" y="10582275"/>
          <p14:tracePt t="91564" x="14708188" y="10582275"/>
          <p14:tracePt t="91572" x="14727238" y="10563225"/>
          <p14:tracePt t="91580" x="14785975" y="10563225"/>
          <p14:tracePt t="91588" x="14805025" y="10563225"/>
          <p14:tracePt t="91596" x="14824075" y="10544175"/>
          <p14:tracePt t="91605" x="14901863" y="10544175"/>
          <p14:tracePt t="91612" x="14920913" y="10544175"/>
          <p14:tracePt t="91620" x="14979650" y="10525125"/>
          <p14:tracePt t="91628" x="14998700" y="10525125"/>
          <p14:tracePt t="91638" x="15076488" y="10525125"/>
          <p14:tracePt t="91643" x="15095538" y="10525125"/>
          <p14:tracePt t="91652" x="15133638" y="10525125"/>
          <p14:tracePt t="91660" x="15192375" y="10485438"/>
          <p14:tracePt t="91668" x="15211425" y="10485438"/>
          <p14:tracePt t="91678" x="15249525" y="10485438"/>
          <p14:tracePt t="91684" x="15268575" y="10466388"/>
          <p14:tracePt t="91692" x="15308263" y="10466388"/>
          <p14:tracePt t="91700" x="15327313" y="10466388"/>
          <p14:tracePt t="91710" x="15346363" y="10466388"/>
          <p14:tracePt t="91716" x="15365413" y="10466388"/>
          <p14:tracePt t="91726" x="15386050" y="10447338"/>
          <p14:tracePt t="91733" x="15405100" y="10447338"/>
          <p14:tracePt t="91740" x="15424150" y="10447338"/>
          <p14:tracePt t="91748" x="15462250" y="10447338"/>
          <p14:tracePt t="91756" x="15482888" y="10447338"/>
          <p14:tracePt t="91764" x="15501938" y="10447338"/>
          <p14:tracePt t="91773" x="15501938" y="10428288"/>
          <p14:tracePt t="91780" x="15520988" y="10428288"/>
          <p14:tracePt t="91787" x="15540038" y="10428288"/>
          <p14:tracePt t="91797" x="15559088" y="10428288"/>
          <p14:tracePt t="91812" x="15578138" y="10428288"/>
          <p14:tracePt t="91820" x="15617825" y="10428288"/>
          <p14:tracePt t="91958" x="15636875" y="10428288"/>
          <p14:tracePt t="92021" x="15655925" y="10428288"/>
          <p14:tracePt t="92253" x="15636875" y="10428288"/>
          <p14:tracePt t="92270" x="15598775" y="10428288"/>
          <p14:tracePt t="92277" x="15578138" y="10428288"/>
          <p14:tracePt t="92284" x="15559088" y="10428288"/>
          <p14:tracePt t="92292" x="15520988" y="10428288"/>
          <p14:tracePt t="92300" x="15405100" y="10428288"/>
          <p14:tracePt t="92310" x="15308263" y="10428288"/>
          <p14:tracePt t="92317" x="15036800" y="10447338"/>
          <p14:tracePt t="92327" x="14920913" y="10466388"/>
          <p14:tracePt t="92333" x="14436725" y="10563225"/>
          <p14:tracePt t="92341" x="14224000" y="10601325"/>
          <p14:tracePt t="92347" x="13430250" y="10698163"/>
          <p14:tracePt t="92358" x="13101638" y="10775950"/>
          <p14:tracePt t="92365" x="12211050" y="10931525"/>
          <p14:tracePt t="92372" x="10875963" y="11201400"/>
          <p14:tracePt t="92380" x="10509250" y="11241088"/>
          <p14:tracePt t="92387" x="9366250" y="11472863"/>
          <p14:tracePt t="92396" x="8863013" y="11510963"/>
          <p14:tracePt t="92406" x="7818438" y="11626850"/>
          <p14:tracePt t="92412" x="7373938" y="11626850"/>
          <p14:tracePt t="92420" x="6405563" y="11723688"/>
          <p14:tracePt t="92431" x="6134100" y="11704638"/>
          <p14:tracePt t="92445" x="6115050" y="11704638"/>
          <p14:tracePt t="92565" x="6037263" y="11704638"/>
          <p14:tracePt t="92574" x="5961063" y="11742738"/>
          <p14:tracePt t="92581" x="5748338" y="11723688"/>
          <p14:tracePt t="92589" x="5438775" y="11723688"/>
          <p14:tracePt t="92596" x="5283200" y="11723688"/>
          <p14:tracePt t="92604" x="5032375" y="11723688"/>
          <p14:tracePt t="92612" x="5011738" y="11723688"/>
          <p14:tracePt t="92621" x="4954588" y="11723688"/>
          <p14:tracePt t="92629" x="4935538" y="11723688"/>
          <p14:tracePt t="92638" x="4914900" y="11723688"/>
          <p14:tracePt t="92644" x="4857750" y="11723688"/>
          <p14:tracePt t="92652" x="4838700" y="11704638"/>
          <p14:tracePt t="92659" x="4799013" y="11704638"/>
          <p14:tracePt t="92668" x="4779963" y="11685588"/>
          <p14:tracePt t="92676" x="4760913" y="11685588"/>
          <p14:tracePt t="92684" x="4702175" y="11666538"/>
          <p14:tracePt t="92692" x="4683125" y="11666538"/>
          <p14:tracePt t="92700" x="4605338" y="11626850"/>
          <p14:tracePt t="92708" x="4548188" y="11607800"/>
          <p14:tracePt t="92716" x="4432300" y="11607800"/>
          <p14:tracePt t="92725" x="4392613" y="11607800"/>
          <p14:tracePt t="92732" x="4276725" y="11569700"/>
          <p14:tracePt t="92740" x="4219575" y="11569700"/>
          <p14:tracePt t="92748" x="4064000" y="11550650"/>
          <p14:tracePt t="92756" x="3889375" y="11510963"/>
          <p14:tracePt t="92765" x="3832225" y="11491913"/>
          <p14:tracePt t="92772" x="3716338" y="11491913"/>
          <p14:tracePt t="92781" x="3676650" y="11453813"/>
          <p14:tracePt t="92789" x="3522663" y="11433175"/>
          <p14:tracePt t="92796" x="3463925" y="11433175"/>
          <p14:tracePt t="92804" x="3348038" y="11395075"/>
          <p14:tracePt t="92813" x="3289300" y="11395075"/>
          <p14:tracePt t="92820" x="3213100" y="11376025"/>
          <p14:tracePt t="92828" x="3135313" y="11376025"/>
          <p14:tracePt t="92836" x="3076575" y="11336338"/>
          <p14:tracePt t="92844" x="2960688" y="11336338"/>
          <p14:tracePt t="92853" x="2903538" y="11317288"/>
          <p14:tracePt t="92860" x="2825750" y="11317288"/>
          <p14:tracePt t="92868" x="2767013" y="11298238"/>
          <p14:tracePt t="92876" x="2651125" y="11298238"/>
          <p14:tracePt t="92884" x="2535238" y="11260138"/>
          <p14:tracePt t="92892" x="2476500" y="11260138"/>
          <p14:tracePt t="92900" x="2379663" y="11260138"/>
          <p14:tracePt t="92908" x="2341563" y="11260138"/>
          <p14:tracePt t="92916" x="2244725" y="11260138"/>
          <p14:tracePt t="92925" x="2206625" y="11260138"/>
          <p14:tracePt t="92932" x="2090738" y="11260138"/>
          <p14:tracePt t="92940" x="2051050" y="11260138"/>
          <p14:tracePt t="92951" x="1993900" y="11260138"/>
          <p14:tracePt t="92955" x="1876425" y="11260138"/>
          <p14:tracePt t="92964" x="1838325" y="11260138"/>
          <p14:tracePt t="92973" x="1781175" y="11241088"/>
          <p14:tracePt t="92980" x="1722438" y="11241088"/>
          <p14:tracePt t="92988" x="1644650" y="11201400"/>
          <p14:tracePt t="92998" x="1606550" y="11201400"/>
          <p14:tracePt t="93004" x="1547813" y="11182350"/>
          <p14:tracePt t="93012" x="1450975" y="11182350"/>
          <p14:tracePt t="93020" x="1431925" y="11182350"/>
          <p14:tracePt t="93028" x="1393825" y="11182350"/>
          <p14:tracePt t="93046" x="1335088" y="11182350"/>
          <p14:tracePt t="93051" x="1316038" y="11182350"/>
          <p14:tracePt t="93093" x="1296988" y="11182350"/>
          <p14:tracePt t="93110" x="1277938" y="11182350"/>
          <p14:tracePt t="93157" x="1257300" y="11182350"/>
          <p14:tracePt t="93262" x="1277938" y="11182350"/>
          <p14:tracePt t="93270" x="1296988" y="11182350"/>
          <p14:tracePt t="93277" x="1316038" y="11182350"/>
          <p14:tracePt t="93284" x="1354138" y="11182350"/>
          <p14:tracePt t="93295" x="1374775" y="11182350"/>
          <p14:tracePt t="93301" x="1393825" y="11182350"/>
          <p14:tracePt t="93308" x="1412875" y="11182350"/>
          <p14:tracePt t="93317" x="1450975" y="11182350"/>
          <p14:tracePt t="93325" x="1490663" y="11182350"/>
          <p14:tracePt t="93332" x="1547813" y="11182350"/>
          <p14:tracePt t="93341" x="1644650" y="11182350"/>
          <p14:tracePt t="93348" x="1684338" y="11182350"/>
          <p14:tracePt t="93357" x="1781175" y="11182350"/>
          <p14:tracePt t="93365" x="1819275" y="11182350"/>
          <p14:tracePt t="93372" x="1935163" y="11182350"/>
          <p14:tracePt t="93380" x="1993900" y="11182350"/>
          <p14:tracePt t="93388" x="2109788" y="11182350"/>
          <p14:tracePt t="93396" x="2225675" y="11182350"/>
          <p14:tracePt t="93405" x="2263775" y="11201400"/>
          <p14:tracePt t="93415" x="2360613" y="11201400"/>
          <p14:tracePt t="93420" x="2400300" y="11241088"/>
          <p14:tracePt t="93428" x="2497138" y="11260138"/>
          <p14:tracePt t="93437" x="2516188" y="11260138"/>
          <p14:tracePt t="93443" x="2554288" y="11260138"/>
          <p14:tracePt t="93452" x="2573338" y="11260138"/>
          <p14:tracePt t="93460" x="2632075" y="11260138"/>
          <p14:tracePt t="93468" x="2651125" y="11260138"/>
          <p14:tracePt t="93475" x="2670175" y="11260138"/>
          <p14:tracePt t="93484" x="2690813" y="11260138"/>
          <p14:tracePt t="93492" x="2709863" y="11260138"/>
          <p14:tracePt t="93511" x="2747963" y="11260138"/>
          <p14:tracePt t="93527" x="2767013" y="11260138"/>
          <p14:tracePt t="93550" x="2786063" y="11260138"/>
          <p14:tracePt t="93569" x="2806700" y="11260138"/>
          <p14:tracePt t="93580" x="2825750" y="11260138"/>
          <p14:tracePt t="93588" x="2844800" y="11241088"/>
          <p14:tracePt t="93596" x="2863850" y="11241088"/>
          <p14:tracePt t="93603" x="2882900" y="11241088"/>
          <p14:tracePt t="93612" x="2960688" y="11220450"/>
          <p14:tracePt t="93620" x="3000375" y="11220450"/>
          <p14:tracePt t="93628" x="3057525" y="11182350"/>
          <p14:tracePt t="93638" x="3154363" y="11182350"/>
          <p14:tracePt t="93643" x="3232150" y="11163300"/>
          <p14:tracePt t="93651" x="3348038" y="11163300"/>
          <p14:tracePt t="93659" x="3367088" y="11144250"/>
          <p14:tracePt t="93668" x="3463925" y="11144250"/>
          <p14:tracePt t="93677" x="3503613" y="11144250"/>
          <p14:tracePt t="93685" x="3541713" y="11123613"/>
          <p14:tracePt t="93692" x="3560763" y="11123613"/>
          <p14:tracePt t="93700" x="3638550" y="11123613"/>
          <p14:tracePt t="93710" x="3657600" y="11123613"/>
          <p14:tracePt t="93716" x="3676650" y="11123613"/>
          <p14:tracePt t="93726" x="3716338" y="11123613"/>
          <p14:tracePt t="93732" x="3735388" y="11123613"/>
          <p14:tracePt t="93741" x="3754438" y="11123613"/>
          <p14:tracePt t="93750" x="3773488" y="11123613"/>
          <p14:tracePt t="93759" x="3792538" y="11123613"/>
          <p14:tracePt t="93764" x="3813175" y="11123613"/>
          <p14:tracePt t="93774" x="3832225" y="11123613"/>
          <p14:tracePt t="93780" x="3851275" y="11123613"/>
          <p14:tracePt t="93789" x="3889375" y="11123613"/>
          <p14:tracePt t="93805" x="3910013" y="11123613"/>
          <p14:tracePt t="93812" x="3929063" y="11123613"/>
          <p14:tracePt t="93821" x="3948113" y="11123613"/>
          <p14:tracePt t="93828" x="3967163" y="11123613"/>
          <p14:tracePt t="93836" x="3986213" y="11123613"/>
          <p14:tracePt t="93845" x="4005263" y="11123613"/>
          <p14:tracePt t="93853" x="4044950" y="11123613"/>
          <p14:tracePt t="93861" x="4083050" y="11123613"/>
          <p14:tracePt t="93868" x="4102100" y="11123613"/>
          <p14:tracePt t="93876" x="4122738" y="11123613"/>
          <p14:tracePt t="93884" x="4141788" y="11123613"/>
          <p14:tracePt t="94405" x="4179888" y="11123613"/>
          <p14:tracePt t="94422" x="4198938" y="11123613"/>
          <p14:tracePt t="94430" x="4219575" y="11123613"/>
          <p14:tracePt t="94435" x="4238625" y="11085513"/>
          <p14:tracePt t="94443" x="4257675" y="11085513"/>
          <p14:tracePt t="94453" x="4276725" y="11085513"/>
          <p14:tracePt t="94460" x="4295775" y="11085513"/>
          <p14:tracePt t="94470" x="4354513" y="11085513"/>
          <p14:tracePt t="94475" x="4373563" y="11085513"/>
          <p14:tracePt t="94484" x="4411663" y="11066463"/>
          <p14:tracePt t="94495" x="4508500" y="11066463"/>
          <p14:tracePt t="94499" x="4529138" y="11066463"/>
          <p14:tracePt t="94509" x="4567238" y="11047413"/>
          <p14:tracePt t="94516" x="4586288" y="11047413"/>
          <p14:tracePt t="94525" x="4625975" y="11047413"/>
          <p14:tracePt t="94533" x="4645025" y="11047413"/>
          <p14:tracePt t="94540" x="4664075" y="11047413"/>
          <p14:tracePt t="94548" x="4683125" y="11047413"/>
          <p14:tracePt t="94613" x="4683125" y="11026775"/>
          <p14:tracePt t="94621" x="4702175" y="11026775"/>
          <p14:tracePt t="94640" x="4722813" y="11026775"/>
          <p14:tracePt t="94643" x="4741863" y="11026775"/>
          <p14:tracePt t="94651" x="4779963" y="11026775"/>
          <p14:tracePt t="94659" x="4799013" y="11026775"/>
          <p14:tracePt t="94684" x="4818063" y="11026775"/>
          <p14:tracePt t="94701" x="4838700" y="11026775"/>
          <p14:tracePt t="94717" x="4857750" y="11026775"/>
          <p14:tracePt t="94728" x="4876800" y="11026775"/>
          <p14:tracePt t="94732" x="4876800" y="11007725"/>
          <p14:tracePt t="94740" x="4895850" y="11007725"/>
          <p14:tracePt t="94748" x="4935538" y="11007725"/>
          <p14:tracePt t="94756" x="4954588" y="11007725"/>
          <p14:tracePt t="94775" x="4973638" y="11007725"/>
          <p14:tracePt t="94821" x="4992688" y="11007725"/>
          <p14:tracePt t="94829" x="5011738" y="11007725"/>
          <p14:tracePt t="94837" x="5032375" y="11007725"/>
          <p14:tracePt t="94846" x="5051425" y="11007725"/>
          <p14:tracePt t="94852" x="5108575" y="11007725"/>
          <p14:tracePt t="94860" x="5129213" y="11007725"/>
          <p14:tracePt t="94869" x="5205413" y="11007725"/>
          <p14:tracePt t="94876" x="5283200" y="11026775"/>
          <p14:tracePt t="94885" x="5302250" y="11026775"/>
          <p14:tracePt t="94892" x="5380038" y="11026775"/>
          <p14:tracePt t="94901" x="5399088" y="11026775"/>
          <p14:tracePt t="94909" x="5457825" y="11047413"/>
          <p14:tracePt t="94916" x="5495925" y="11047413"/>
          <p14:tracePt t="94927" x="5514975" y="11047413"/>
          <p14:tracePt t="94935" x="5554663" y="11085513"/>
          <p14:tracePt t="94949" x="5573713" y="11085513"/>
          <p14:tracePt t="94960" x="5592763" y="11085513"/>
          <p14:tracePt t="95046" x="5611813" y="11085513"/>
          <p14:tracePt t="95078" x="5630863" y="11085513"/>
          <p14:tracePt t="95109" x="5651500" y="11085513"/>
          <p14:tracePt t="95136" x="5651500" y="11066463"/>
          <p14:tracePt t="95140" x="5670550" y="11066463"/>
          <p14:tracePt t="95160" x="5708650" y="11066463"/>
          <p14:tracePt t="95173" x="5748338" y="11066463"/>
          <p14:tracePt t="95181" x="5767388" y="11066463"/>
          <p14:tracePt t="95190" x="5786438" y="11066463"/>
          <p14:tracePt t="95196" x="5805488" y="11066463"/>
          <p14:tracePt t="95205" x="5921375" y="11066463"/>
          <p14:tracePt t="95212" x="5961063" y="11066463"/>
          <p14:tracePt t="95221" x="6115050" y="11066463"/>
          <p14:tracePt t="95227" x="6173788" y="11066463"/>
          <p14:tracePt t="95236" x="6327775" y="11066463"/>
          <p14:tracePt t="95244" x="6348413" y="11066463"/>
          <p14:tracePt t="95253" x="6443663" y="11066463"/>
          <p14:tracePt t="95262" x="6561138" y="11066463"/>
          <p14:tracePt t="95267" x="6580188" y="11066463"/>
          <p14:tracePt t="95276" x="6637338" y="11066463"/>
          <p14:tracePt t="95285" x="6657975" y="11066463"/>
          <p14:tracePt t="95292" x="6677025" y="11066463"/>
          <p14:tracePt t="95300" x="6696075" y="11066463"/>
          <p14:tracePt t="95333" x="6715125" y="11066463"/>
          <p14:tracePt t="95360" x="6715125" y="11047413"/>
          <p14:tracePt t="95365" x="6734175" y="11047413"/>
          <p14:tracePt t="95373" x="6773863" y="11047413"/>
          <p14:tracePt t="95389" x="6792913" y="11047413"/>
          <p14:tracePt t="95397" x="6811963" y="11047413"/>
          <p14:tracePt t="95405" x="6811963" y="11026775"/>
          <p14:tracePt t="95412" x="6831013" y="11026775"/>
          <p14:tracePt t="95420" x="6850063" y="11026775"/>
          <p14:tracePt t="95428" x="6870700" y="11026775"/>
          <p14:tracePt t="95445" x="6889750" y="11026775"/>
          <p14:tracePt t="95461" x="6889750" y="11007725"/>
          <p14:tracePt t="95470" x="6908800" y="11007725"/>
          <p14:tracePt t="95485" x="6946900" y="11007725"/>
          <p14:tracePt t="95501" x="6967538" y="11007725"/>
          <p14:tracePt t="95529" x="6986588" y="10988675"/>
          <p14:tracePt t="95854" x="7005638" y="10988675"/>
          <p14:tracePt t="95869" x="7024688" y="10988675"/>
          <p14:tracePt t="95879" x="7043738" y="10988675"/>
          <p14:tracePt t="95883" x="7064375" y="10988675"/>
          <p14:tracePt t="95892" x="7121525" y="10988675"/>
          <p14:tracePt t="95901" x="7161213" y="10988675"/>
          <p14:tracePt t="95908" x="7218363" y="10988675"/>
          <p14:tracePt t="95917" x="7277100" y="10988675"/>
          <p14:tracePt t="95929" x="7315200" y="10988675"/>
          <p14:tracePt t="95932" x="7392988" y="10988675"/>
          <p14:tracePt t="95944" x="7450138" y="10988675"/>
          <p14:tracePt t="95949" x="7489825" y="10988675"/>
          <p14:tracePt t="95956" x="7546975" y="10988675"/>
          <p14:tracePt t="95965" x="7605713" y="10988675"/>
          <p14:tracePt t="95976" x="7643813" y="10988675"/>
          <p14:tracePt t="95980" x="7662863" y="10988675"/>
          <p14:tracePt t="95989" x="7702550" y="10988675"/>
          <p14:tracePt t="95996" x="7721600" y="10988675"/>
          <p14:tracePt t="96021" x="7740650" y="10988675"/>
          <p14:tracePt t="96085" x="7759700" y="10988675"/>
          <p14:tracePt t="96101" x="7780338" y="10988675"/>
          <p14:tracePt t="96111" x="7799388" y="11007725"/>
          <p14:tracePt t="96116" x="7818438" y="11007725"/>
          <p14:tracePt t="96134" x="7856538" y="11007725"/>
          <p14:tracePt t="96149" x="7877175" y="11007725"/>
          <p14:tracePt t="96213" x="7896225" y="11007725"/>
          <p14:tracePt t="96229" x="7915275" y="11007725"/>
          <p14:tracePt t="96239" x="7934325" y="11007725"/>
          <p14:tracePt t="96253" x="7953375" y="11007725"/>
          <p14:tracePt t="96261" x="7974013" y="11007725"/>
          <p14:tracePt t="96267" x="8012113" y="11007725"/>
          <p14:tracePt t="96276" x="8031163" y="11007725"/>
          <p14:tracePt t="96287" x="8050213" y="11007725"/>
          <p14:tracePt t="96292" x="8070850" y="11007725"/>
          <p14:tracePt t="96300" x="8089900" y="11007725"/>
          <p14:tracePt t="96308" x="8108950" y="11007725"/>
          <p14:tracePt t="96316" x="8128000" y="11007725"/>
          <p14:tracePt t="96328" x="8166100" y="11007725"/>
          <p14:tracePt t="96332" x="8186738" y="11007725"/>
          <p14:tracePt t="96340" x="8205788" y="11007725"/>
          <p14:tracePt t="96350" x="8224838" y="11007725"/>
          <p14:tracePt t="96356" x="8302625" y="11007725"/>
          <p14:tracePt t="96364" x="8321675" y="11007725"/>
          <p14:tracePt t="96375" x="8359775" y="11007725"/>
          <p14:tracePt t="96380" x="8380413" y="11007725"/>
          <p14:tracePt t="96388" x="8456613" y="11007725"/>
          <p14:tracePt t="96397" x="8477250" y="11007725"/>
          <p14:tracePt t="96404" x="8553450" y="11007725"/>
          <p14:tracePt t="96412" x="8572500" y="11007725"/>
          <p14:tracePt t="96421" x="8612188" y="11007725"/>
          <p14:tracePt t="96428" x="8650288" y="11007725"/>
          <p14:tracePt t="96437" x="8669338" y="11007725"/>
          <p14:tracePt t="96444" x="8689975" y="11007725"/>
          <p14:tracePt t="96452" x="8709025" y="11007725"/>
          <p14:tracePt t="96461" x="8747125" y="11007725"/>
          <p14:tracePt t="96468" x="8786813" y="11007725"/>
          <p14:tracePt t="96476" x="8805863" y="11007725"/>
          <p14:tracePt t="96483" x="8824913" y="11007725"/>
          <p14:tracePt t="96492" x="8843963" y="11007725"/>
          <p14:tracePt t="96500" x="8863013" y="11007725"/>
          <p14:tracePt t="96510" x="8902700" y="11007725"/>
          <p14:tracePt t="96516" x="8940800" y="11007725"/>
          <p14:tracePt t="96525" x="8999538" y="11007725"/>
          <p14:tracePt t="96534" x="9037638" y="11007725"/>
          <p14:tracePt t="96540" x="9134475" y="11007725"/>
          <p14:tracePt t="96548" x="9153525" y="11007725"/>
          <p14:tracePt t="96558" x="9250363" y="11007725"/>
          <p14:tracePt t="96564" x="9309100" y="11007725"/>
          <p14:tracePt t="96574" x="9385300" y="10988675"/>
          <p14:tracePt t="96580" x="9444038" y="10988675"/>
          <p14:tracePt t="96589" x="9521825" y="10950575"/>
          <p14:tracePt t="96596" x="9559925" y="10950575"/>
          <p14:tracePt t="96604" x="9656763" y="10931525"/>
          <p14:tracePt t="96612" x="9696450" y="10931525"/>
          <p14:tracePt t="96620" x="9734550" y="10931525"/>
          <p14:tracePt t="96628" x="9772650" y="10931525"/>
          <p14:tracePt t="96637" x="9772650" y="10910888"/>
          <p14:tracePt t="96644" x="9791700" y="10910888"/>
          <p14:tracePt t="96669" x="9812338" y="10910888"/>
          <p14:tracePt t="96685" x="9831388" y="10910888"/>
          <p14:tracePt t="96711" x="9869488" y="10910888"/>
          <p14:tracePt t="96717" x="9888538" y="10910888"/>
          <p14:tracePt t="96727" x="9909175" y="10910888"/>
          <p14:tracePt t="96742" x="9928225" y="10910888"/>
          <p14:tracePt t="96749" x="9947275" y="10910888"/>
          <p14:tracePt t="96767" x="9966325" y="10910888"/>
          <p14:tracePt t="96781" x="9985375" y="10910888"/>
          <p14:tracePt t="96797" x="10025063" y="10910888"/>
          <p14:tracePt t="96805" x="10044113" y="10910888"/>
          <p14:tracePt t="96813" x="10063163" y="10910888"/>
          <p14:tracePt t="96823" x="10082213" y="10910888"/>
          <p14:tracePt t="96828" x="10102850" y="10910888"/>
          <p14:tracePt t="96836" x="10121900" y="10910888"/>
          <p14:tracePt t="96846" x="10179050" y="10872788"/>
          <p14:tracePt t="96852" x="10198100" y="10872788"/>
          <p14:tracePt t="96859" x="10237788" y="10872788"/>
          <p14:tracePt t="96868" x="10256838" y="10872788"/>
          <p14:tracePt t="96876" x="10294938" y="10872788"/>
          <p14:tracePt t="96885" x="10334625" y="10872788"/>
          <p14:tracePt t="96893" x="10353675" y="10872788"/>
          <p14:tracePt t="96900" x="10372725" y="10853738"/>
          <p14:tracePt t="96909" x="10391775" y="10853738"/>
          <p14:tracePt t="96957" x="10431463" y="10853738"/>
          <p14:tracePt t="96984" x="10450513" y="10853738"/>
          <p14:tracePt t="96988" x="10469563" y="10853738"/>
          <p14:tracePt t="96996" x="10488613" y="10853738"/>
          <p14:tracePt t="97007" x="10509250" y="10853738"/>
          <p14:tracePt t="97013" x="10528300" y="10853738"/>
          <p14:tracePt t="97020" x="10547350" y="10853738"/>
          <p14:tracePt t="97027" x="10566400" y="10853738"/>
          <p14:tracePt t="97036" x="10625138" y="10853738"/>
          <p14:tracePt t="97053" x="10644188" y="10853738"/>
          <p14:tracePt t="97061" x="10663238" y="10853738"/>
          <p14:tracePt t="97067" x="10682288" y="10853738"/>
          <p14:tracePt t="97075" x="10701338" y="10853738"/>
          <p14:tracePt t="97083" x="10760075" y="10853738"/>
          <p14:tracePt t="97092" x="10779125" y="10853738"/>
          <p14:tracePt t="97101" x="10798175" y="10853738"/>
          <p14:tracePt t="97109" x="10818813" y="10853738"/>
          <p14:tracePt t="97116" x="10875963" y="10853738"/>
          <p14:tracePt t="97125" x="10915650" y="10853738"/>
          <p14:tracePt t="97132" x="10934700" y="10853738"/>
          <p14:tracePt t="97141" x="10972800" y="10853738"/>
          <p14:tracePt t="97148" x="10991850" y="10853738"/>
          <p14:tracePt t="97415" x="11010900" y="10853738"/>
          <p14:tracePt t="97440" x="11031538" y="10853738"/>
          <p14:tracePt t="97477" x="11050588" y="10853738"/>
          <p14:tracePt t="97581" x="11069638" y="10853738"/>
          <p14:tracePt t="97853" x="11088688" y="10853738"/>
          <p14:tracePt t="97879" x="11107738" y="10853738"/>
          <p14:tracePt t="97884" x="11147425" y="10853738"/>
          <p14:tracePt t="97892" x="11166475" y="10853738"/>
          <p14:tracePt t="97903" x="11185525" y="10853738"/>
          <p14:tracePt t="97908" x="11204575" y="10853738"/>
          <p14:tracePt t="97916" x="11244263" y="10853738"/>
          <p14:tracePt t="97926" x="11282363" y="10853738"/>
          <p14:tracePt t="97931" x="11301413" y="10853738"/>
          <p14:tracePt t="97941" x="11341100" y="10853738"/>
          <p14:tracePt t="97948" x="11456988" y="10853738"/>
          <p14:tracePt t="97957" x="11514138" y="10853738"/>
          <p14:tracePt t="97966" x="11591925" y="10853738"/>
          <p14:tracePt t="97974" x="11650663" y="10853738"/>
          <p14:tracePt t="97980" x="11728450" y="10853738"/>
          <p14:tracePt t="97989" x="11766550" y="10853738"/>
          <p14:tracePt t="97995" x="11823700" y="10853738"/>
          <p14:tracePt t="98004" x="11844338" y="10853738"/>
          <p14:tracePt t="98012" x="11863388" y="10853738"/>
          <p14:tracePt t="98021" x="11920538" y="10853738"/>
          <p14:tracePt t="98028" x="11941175" y="10853738"/>
          <p14:tracePt t="98048" x="11960225" y="10853738"/>
          <p14:tracePt t="98051" x="11979275" y="10872788"/>
          <p14:tracePt t="98070" x="11998325" y="10872788"/>
          <p14:tracePt t="98076" x="12017375" y="10872788"/>
          <p14:tracePt t="98096" x="12038013" y="10872788"/>
          <p14:tracePt t="98099" x="12076113" y="10872788"/>
          <p14:tracePt t="98110" x="12095163" y="10872788"/>
          <p14:tracePt t="98115" x="12114213" y="10872788"/>
          <p14:tracePt t="98126" x="12114213" y="10910888"/>
          <p14:tracePt t="98134" x="12134850" y="10910888"/>
          <p14:tracePt t="98149" x="12153900" y="10910888"/>
          <p14:tracePt t="98159" x="12172950" y="10910888"/>
          <p14:tracePt t="98164" x="12192000" y="10910888"/>
          <p14:tracePt t="98171" x="12230100" y="10931525"/>
          <p14:tracePt t="98180" x="12269788" y="10931525"/>
          <p14:tracePt t="98188" x="12288838" y="10931525"/>
          <p14:tracePt t="98196" x="12347575" y="10931525"/>
          <p14:tracePt t="98204" x="12385675" y="10950575"/>
          <p14:tracePt t="98212" x="12404725" y="10950575"/>
          <p14:tracePt t="98220" x="12444413" y="10950575"/>
          <p14:tracePt t="98227" x="12463463" y="10950575"/>
          <p14:tracePt t="98236" x="12501563" y="10969625"/>
          <p14:tracePt t="98243" x="12520613" y="10969625"/>
          <p14:tracePt t="98261" x="12541250" y="10969625"/>
          <p14:tracePt t="98278" x="12579350" y="10969625"/>
          <p14:tracePt t="98605" x="12598400" y="10969625"/>
          <p14:tracePt t="98613" x="12617450" y="10969625"/>
          <p14:tracePt t="98622" x="12636500" y="10969625"/>
          <p14:tracePt t="98630" x="12657138" y="10969625"/>
          <p14:tracePt t="98636" x="12714288" y="10969625"/>
          <p14:tracePt t="98645" x="12733338" y="10969625"/>
          <p14:tracePt t="98652" x="12811125" y="10969625"/>
          <p14:tracePt t="98660" x="12850813" y="10969625"/>
          <p14:tracePt t="98668" x="12907963" y="10969625"/>
          <p14:tracePt t="98676" x="12985750" y="10969625"/>
          <p14:tracePt t="98684" x="13004800" y="10969625"/>
          <p14:tracePt t="98696" x="13082588" y="10969625"/>
          <p14:tracePt t="98699" x="13139738" y="11007725"/>
          <p14:tracePt t="98710" x="13217525" y="11007725"/>
          <p14:tracePt t="98720" x="13236575" y="11007725"/>
          <p14:tracePt t="98724" x="13314363" y="11007725"/>
          <p14:tracePt t="98732" x="13392150" y="11007725"/>
          <p14:tracePt t="98748" x="13469938" y="11007725"/>
          <p14:tracePt t="98756" x="13488988" y="11007725"/>
          <p14:tracePt t="98764" x="13527088" y="11007725"/>
          <p14:tracePt t="98773" x="13546138" y="11007725"/>
          <p14:tracePt t="98780" x="13623925" y="11026775"/>
          <p14:tracePt t="98789" x="13682663" y="11026775"/>
          <p14:tracePt t="98796" x="13701713" y="11047413"/>
          <p14:tracePt t="98804" x="13739813" y="11047413"/>
          <p14:tracePt t="98812" x="13779500" y="11047413"/>
          <p14:tracePt t="98820" x="13817600" y="11047413"/>
          <p14:tracePt t="98827" x="13836650" y="11047413"/>
          <p14:tracePt t="98837" x="13857288" y="11047413"/>
          <p14:tracePt t="98844" x="13876338" y="11066463"/>
          <p14:tracePt t="98853" x="13914438" y="11066463"/>
          <p14:tracePt t="98862" x="13933488" y="11066463"/>
          <p14:tracePt t="98870" x="13952538" y="11066463"/>
          <p14:tracePt t="98990" x="13973175" y="11066463"/>
          <p14:tracePt t="98998" x="13992225" y="11066463"/>
          <p14:tracePt t="99005" x="14011275" y="11066463"/>
          <p14:tracePt t="99014" x="14070013" y="11104563"/>
          <p14:tracePt t="99019" x="14089063" y="11104563"/>
          <p14:tracePt t="99029" x="14108113" y="11104563"/>
          <p14:tracePt t="99038" x="14146213" y="11104563"/>
          <p14:tracePt t="99064" x="14282738" y="11104563"/>
          <p14:tracePt t="99069" x="14301788" y="11104563"/>
          <p14:tracePt t="99075" x="14339888" y="11104563"/>
          <p14:tracePt t="99084" x="14358938" y="11123613"/>
          <p14:tracePt t="99092" x="14379575" y="11123613"/>
          <p14:tracePt t="99100" x="14398625" y="11123613"/>
          <p14:tracePt t="99110" x="14436725" y="11123613"/>
          <p14:tracePt t="99116" x="14476413" y="11123613"/>
          <p14:tracePt t="99124" x="14495463" y="11123613"/>
          <p14:tracePt t="99134" x="14514513" y="11123613"/>
          <p14:tracePt t="99140" x="14533563" y="11123613"/>
          <p14:tracePt t="99149" x="14573250" y="11123613"/>
          <p14:tracePt t="99156" x="14592300" y="11123613"/>
          <p14:tracePt t="99173" x="14611350" y="11123613"/>
          <p14:tracePt t="99184" x="14630400" y="11123613"/>
          <p14:tracePt t="99188" x="14649450" y="11123613"/>
          <p14:tracePt t="99196" x="14670088" y="11123613"/>
          <p14:tracePt t="99205" x="14689138" y="11123613"/>
          <p14:tracePt t="99212" x="14727238" y="11123613"/>
          <p14:tracePt t="99228" x="14746288" y="11123613"/>
          <p14:tracePt t="99235" x="14765338" y="11123613"/>
          <p14:tracePt t="99244" x="14785975" y="11123613"/>
          <p14:tracePt t="99260" x="14805025" y="11123613"/>
          <p14:tracePt t="99268" x="14824075" y="11123613"/>
          <p14:tracePt t="99279" x="14843125" y="11123613"/>
          <p14:tracePt t="99284" x="14882813" y="11123613"/>
          <p14:tracePt t="99294" x="14901863" y="11123613"/>
          <p14:tracePt t="99302" x="14920913" y="11123613"/>
          <p14:tracePt t="99317" x="14939963" y="11123613"/>
          <p14:tracePt t="99329" x="14959013" y="11123613"/>
          <p14:tracePt t="99332" x="14979650" y="11123613"/>
          <p14:tracePt t="99340" x="14998700" y="11123613"/>
          <p14:tracePt t="99365" x="15017750" y="11123613"/>
          <p14:tracePt t="99453" x="15055850" y="11123613"/>
          <p14:tracePt t="99726" x="15036800" y="11123613"/>
          <p14:tracePt t="99742" x="15017750" y="11123613"/>
          <p14:tracePt t="99749" x="14998700" y="11123613"/>
          <p14:tracePt t="99756" x="14959013" y="11123613"/>
          <p14:tracePt t="99764" x="14959013" y="11144250"/>
          <p14:tracePt t="99772" x="14882813" y="11182350"/>
          <p14:tracePt t="99781" x="14824075" y="11220450"/>
          <p14:tracePt t="99789" x="14670088" y="11241088"/>
          <p14:tracePt t="99797" x="14573250" y="11298238"/>
          <p14:tracePt t="99803" x="14339888" y="11414125"/>
          <p14:tracePt t="99811" x="14166850" y="11453813"/>
          <p14:tracePt t="99820" x="13585825" y="11530013"/>
          <p14:tracePt t="99827" x="12985750" y="11626850"/>
          <p14:tracePt t="99836" x="12733338" y="11666538"/>
          <p14:tracePt t="99843" x="12095163" y="11666538"/>
          <p14:tracePt t="99851" x="11747500" y="11666538"/>
          <p14:tracePt t="99859" x="11379200" y="11666538"/>
          <p14:tracePt t="100197" x="11322050" y="11666538"/>
          <p14:tracePt t="100205" x="11166475" y="11626850"/>
          <p14:tracePt t="100213" x="11010900" y="11626850"/>
          <p14:tracePt t="100223" x="10875963" y="11569700"/>
          <p14:tracePt t="100227" x="10604500" y="11453813"/>
          <p14:tracePt t="100236" x="10509250" y="11395075"/>
          <p14:tracePt t="100244" x="10353675" y="11317288"/>
          <p14:tracePt t="100252" x="10256838" y="11298238"/>
          <p14:tracePt t="100259" x="10025063" y="11220450"/>
          <p14:tracePt t="100269" x="9753600" y="11144250"/>
          <p14:tracePt t="100276" x="9675813" y="11144250"/>
          <p14:tracePt t="100284" x="9424988" y="11066463"/>
          <p14:tracePt t="100292" x="9309100" y="11047413"/>
          <p14:tracePt t="100301" x="9075738" y="10969625"/>
          <p14:tracePt t="100314" x="8959850" y="10910888"/>
          <p14:tracePt t="100316" x="8728075" y="10834688"/>
          <p14:tracePt t="100324" x="8650288" y="10834688"/>
          <p14:tracePt t="100333" x="8399463" y="10795000"/>
          <p14:tracePt t="100340" x="8147050" y="10756900"/>
          <p14:tracePt t="100349" x="8012113" y="10737850"/>
          <p14:tracePt t="100359" x="7643813" y="10641013"/>
          <p14:tracePt t="100364" x="7489825" y="10621963"/>
          <p14:tracePt t="100371" x="7121525" y="10582275"/>
          <p14:tracePt t="100380" x="6946900" y="10544175"/>
          <p14:tracePt t="100388" x="6580188" y="10504488"/>
          <p14:tracePt t="100396" x="6211888" y="10407650"/>
          <p14:tracePt t="100404" x="6037263" y="10388600"/>
          <p14:tracePt t="100411" x="5727700" y="10350500"/>
          <p14:tracePt t="100420" x="5611813" y="10312400"/>
          <p14:tracePt t="100427" x="5283200" y="10272713"/>
          <p14:tracePt t="100436" x="5167313" y="10272713"/>
          <p14:tracePt t="100446" x="4935538" y="10194925"/>
          <p14:tracePt t="100451" x="4857750" y="10194925"/>
          <p14:tracePt t="100460" x="4645025" y="10175875"/>
          <p14:tracePt t="100469" x="4432300" y="10175875"/>
          <p14:tracePt t="100475" x="4392613" y="10175875"/>
          <p14:tracePt t="100484" x="4198938" y="10175875"/>
          <p14:tracePt t="100492" x="4141788" y="10175875"/>
          <p14:tracePt t="100500" x="3986213" y="10175875"/>
          <p14:tracePt t="100510" x="3929063" y="10175875"/>
          <p14:tracePt t="100519" x="3813175" y="10215563"/>
          <p14:tracePt t="100524" x="3773488" y="10215563"/>
          <p14:tracePt t="100533" x="3657600" y="10234613"/>
          <p14:tracePt t="100543" x="3522663" y="10291763"/>
          <p14:tracePt t="100548" x="3503613" y="10331450"/>
          <p14:tracePt t="100556" x="3425825" y="10369550"/>
          <p14:tracePt t="100564" x="3406775" y="10388600"/>
          <p14:tracePt t="100573" x="3328988" y="10466388"/>
          <p14:tracePt t="100581" x="3309938" y="10504488"/>
          <p14:tracePt t="100588" x="3232150" y="10544175"/>
          <p14:tracePt t="100596" x="3135313" y="10601325"/>
          <p14:tracePt t="100605" x="3116263" y="10660063"/>
          <p14:tracePt t="100611" x="3057525" y="10717213"/>
          <p14:tracePt t="100620" x="3038475" y="10756900"/>
          <p14:tracePt t="100628" x="2979738" y="10853738"/>
          <p14:tracePt t="100636" x="2941638" y="10872788"/>
          <p14:tracePt t="100644" x="2903538" y="10931525"/>
          <p14:tracePt t="100653" x="2882900" y="10950575"/>
          <p14:tracePt t="100661" x="2844800" y="10988675"/>
          <p14:tracePt t="100669" x="2825750" y="11047413"/>
          <p14:tracePt t="100675" x="2825750" y="11066463"/>
          <p14:tracePt t="100684" x="2806700" y="11123613"/>
          <p14:tracePt t="100692" x="2786063" y="11144250"/>
          <p14:tracePt t="100700" x="2767013" y="11163300"/>
          <p14:tracePt t="100711" x="2767013" y="11182350"/>
          <p14:tracePt t="100716" x="2728913" y="11241088"/>
          <p14:tracePt t="100724" x="2690813" y="11241088"/>
          <p14:tracePt t="100733" x="2690813" y="11260138"/>
          <p14:tracePt t="100740" x="2670175" y="11279188"/>
          <p14:tracePt t="100748" x="2651125" y="11279188"/>
          <p14:tracePt t="100756" x="2593975" y="11298238"/>
          <p14:tracePt t="100764" x="2573338" y="11317288"/>
          <p14:tracePt t="100773" x="2516188" y="11317288"/>
          <p14:tracePt t="100779" x="2497138" y="11336338"/>
          <p14:tracePt t="100788" x="2419350" y="11336338"/>
          <p14:tracePt t="100797" x="2303463" y="11414125"/>
          <p14:tracePt t="100804" x="2282825" y="11414125"/>
          <p14:tracePt t="100812" x="2187575" y="11414125"/>
          <p14:tracePt t="100822" x="2128838" y="11433175"/>
          <p14:tracePt t="100827" x="2012950" y="11433175"/>
          <p14:tracePt t="100836" x="1954213" y="11433175"/>
          <p14:tracePt t="100843" x="1876425" y="11433175"/>
          <p14:tracePt t="100852" x="1760538" y="11433175"/>
          <p14:tracePt t="100860" x="1722438" y="11433175"/>
          <p14:tracePt t="100868" x="1606550" y="11433175"/>
          <p14:tracePt t="100876" x="1566863" y="11433175"/>
          <p14:tracePt t="100885" x="1470025" y="11433175"/>
          <p14:tracePt t="100892" x="1431925" y="11433175"/>
          <p14:tracePt t="100900" x="1316038" y="11433175"/>
          <p14:tracePt t="100909" x="1296988" y="11433175"/>
          <p14:tracePt t="100916" x="1160463" y="11433175"/>
          <p14:tracePt t="100927" x="1063625" y="11433175"/>
          <p14:tracePt t="100935" x="1025525" y="11433175"/>
          <p14:tracePt t="100940" x="909638" y="11453813"/>
          <p14:tracePt t="100948" x="850900" y="11491913"/>
          <p14:tracePt t="100958" x="735013" y="11491913"/>
          <p14:tracePt t="100964" x="715963" y="11510963"/>
          <p14:tracePt t="100972" x="600075" y="11510963"/>
          <p14:tracePt t="100982" x="561975" y="11530013"/>
          <p14:tracePt t="100988" x="541338" y="11530013"/>
          <p14:tracePt t="100996" x="503238" y="11569700"/>
          <p14:tracePt t="101004" x="484188" y="11569700"/>
          <p14:tracePt t="101054" x="465138" y="11569700"/>
          <p14:tracePt t="101081" x="444500" y="11569700"/>
          <p14:tracePt t="101093" x="444500" y="11588750"/>
          <p14:tracePt t="101110" x="425450" y="11588750"/>
          <p14:tracePt t="101127" x="406400" y="11588750"/>
          <p14:tracePt t="101159" x="387350" y="11588750"/>
          <p14:tracePt t="101184" x="368300" y="11607800"/>
          <p14:tracePt t="101214" x="368300" y="11626850"/>
          <p14:tracePt t="101253" x="368300" y="11645900"/>
          <p14:tracePt t="101280" x="368300" y="11666538"/>
          <p14:tracePt t="101429" x="368300" y="11685588"/>
          <p14:tracePt t="101456" x="368300" y="11704638"/>
          <p14:tracePt t="101479" x="368300" y="11742738"/>
          <p14:tracePt t="101526" x="368300" y="11763375"/>
          <p14:tracePt t="101533" x="387350" y="11763375"/>
          <p14:tracePt t="101552" x="406400" y="11763375"/>
          <p14:tracePt t="101565" x="425450" y="11763375"/>
          <p14:tracePt t="101581" x="444500" y="11782425"/>
          <p14:tracePt t="101589" x="465138" y="11782425"/>
          <p14:tracePt t="101597" x="484188" y="11782425"/>
          <p14:tracePt t="101607" x="522288" y="11801475"/>
          <p14:tracePt t="101611" x="541338" y="11801475"/>
          <p14:tracePt t="101621" x="561975" y="11801475"/>
          <p14:tracePt t="101628" x="638175" y="11801475"/>
          <p14:tracePt t="101635" x="677863" y="11801475"/>
          <p14:tracePt t="101644" x="696913" y="11801475"/>
          <p14:tracePt t="101652" x="754063" y="11801475"/>
          <p14:tracePt t="101661" x="774700" y="11801475"/>
          <p14:tracePt t="101669" x="812800" y="11801475"/>
          <p14:tracePt t="101678" x="850900" y="11801475"/>
          <p14:tracePt t="101683" x="890588" y="11801475"/>
          <p14:tracePt t="101692" x="947738" y="11801475"/>
          <p14:tracePt t="101700" x="968375" y="11801475"/>
          <p14:tracePt t="101711" x="987425" y="11801475"/>
          <p14:tracePt t="101718" x="1006475" y="11801475"/>
          <p14:tracePt t="101733" x="1025525" y="11782425"/>
          <p14:tracePt t="101748" x="1044575" y="11782425"/>
          <p14:tracePt t="101765" x="1063625" y="11763375"/>
          <p14:tracePt t="101774" x="1084263" y="11763375"/>
          <p14:tracePt t="101790" x="1122363" y="11763375"/>
          <p14:tracePt t="101796" x="1141413" y="11723688"/>
          <p14:tracePt t="101804" x="1160463" y="11723688"/>
          <p14:tracePt t="101812" x="1181100" y="11704638"/>
          <p14:tracePt t="101820" x="1200150" y="11704638"/>
          <p14:tracePt t="101827" x="1219200" y="11704638"/>
          <p14:tracePt t="101836" x="1277938" y="11704638"/>
          <p14:tracePt t="101844" x="1296988" y="11704638"/>
          <p14:tracePt t="101852" x="1335088" y="11704638"/>
          <p14:tracePt t="101861" x="1354138" y="11685588"/>
          <p14:tracePt t="101868" x="1393825" y="11685588"/>
          <p14:tracePt t="101876" x="1431925" y="11685588"/>
          <p14:tracePt t="101884" x="1450975" y="11685588"/>
          <p14:tracePt t="101894" x="1470025" y="11666538"/>
          <p14:tracePt t="101900" x="1490663" y="11666538"/>
          <p14:tracePt t="101909" x="1528763" y="11666538"/>
          <p14:tracePt t="101916" x="1547813" y="11666538"/>
          <p14:tracePt t="101925" x="1587500" y="11666538"/>
          <p14:tracePt t="101931" x="1606550" y="11666538"/>
          <p14:tracePt t="101940" x="1663700" y="11645900"/>
          <p14:tracePt t="101949" x="1741488" y="11645900"/>
          <p14:tracePt t="101957" x="1800225" y="11645900"/>
          <p14:tracePt t="101964" x="1838325" y="11645900"/>
          <p14:tracePt t="101976" x="1897063" y="11645900"/>
          <p14:tracePt t="101980" x="1973263" y="11607800"/>
          <p14:tracePt t="101988" x="2032000" y="11607800"/>
          <p14:tracePt t="101996" x="2109788" y="11607800"/>
          <p14:tracePt t="102004" x="2128838" y="11607800"/>
          <p14:tracePt t="102013" x="2187575" y="11588750"/>
          <p14:tracePt t="102022" x="2263775" y="11588750"/>
          <p14:tracePt t="102029" x="2282825" y="11588750"/>
          <p14:tracePt t="102037" x="2303463" y="11588750"/>
          <p14:tracePt t="102043" x="2322513" y="11588750"/>
          <p14:tracePt t="102052" x="2341563" y="11588750"/>
          <p14:tracePt t="102061" x="2360613" y="11588750"/>
          <p14:tracePt t="102068" x="2419350" y="11588750"/>
          <p14:tracePt t="102075" x="2438400" y="11588750"/>
          <p14:tracePt t="102084" x="2457450" y="11588750"/>
          <p14:tracePt t="102092" x="2516188" y="11588750"/>
          <p14:tracePt t="102101" x="2535238" y="11588750"/>
          <p14:tracePt t="102111" x="2573338" y="11588750"/>
          <p14:tracePt t="102116" x="2593975" y="11588750"/>
          <p14:tracePt t="102125" x="2670175" y="11588750"/>
          <p14:tracePt t="102132" x="2728913" y="11588750"/>
          <p14:tracePt t="102140" x="2767013" y="11626850"/>
          <p14:tracePt t="102148" x="2882900" y="11626850"/>
          <p14:tracePt t="102157" x="2922588" y="11626850"/>
          <p14:tracePt t="102165" x="2979738" y="11626850"/>
          <p14:tracePt t="102173" x="3038475" y="11626850"/>
          <p14:tracePt t="102183" x="3154363" y="11626850"/>
          <p14:tracePt t="102188" x="3213100" y="11626850"/>
          <p14:tracePt t="102196" x="3328988" y="11626850"/>
          <p14:tracePt t="102205" x="3444875" y="11626850"/>
          <p14:tracePt t="102212" x="3482975" y="11626850"/>
          <p14:tracePt t="102221" x="3598863" y="11626850"/>
          <p14:tracePt t="102228" x="3657600" y="11626850"/>
          <p14:tracePt t="102236" x="3735388" y="11626850"/>
          <p14:tracePt t="102245" x="3754438" y="11626850"/>
          <p14:tracePt t="102254" x="3832225" y="11626850"/>
          <p14:tracePt t="102260" x="3851275" y="11626850"/>
          <p14:tracePt t="102268" x="3889375" y="11626850"/>
          <p14:tracePt t="102276" x="3929063" y="11626850"/>
          <p14:tracePt t="102518" x="3948113" y="11626850"/>
          <p14:tracePt t="102533" x="3967163" y="11626850"/>
          <p14:tracePt t="102542" x="3986213" y="11626850"/>
          <p14:tracePt t="102548" x="4005263" y="11626850"/>
          <p14:tracePt t="102557" x="4025900" y="11626850"/>
          <p14:tracePt t="102565" x="4044950" y="11626850"/>
          <p14:tracePt t="102572" x="4083050" y="11626850"/>
          <p14:tracePt t="102580" x="4141788" y="11626850"/>
          <p14:tracePt t="102588" x="4238625" y="11626850"/>
          <p14:tracePt t="102596" x="4276725" y="11626850"/>
          <p14:tracePt t="102605" x="4354513" y="11626850"/>
          <p14:tracePt t="102612" x="4411663" y="11626850"/>
          <p14:tracePt t="102621" x="4529138" y="11626850"/>
          <p14:tracePt t="102629" x="4548188" y="11626850"/>
          <p14:tracePt t="102636" x="4645025" y="11626850"/>
          <p14:tracePt t="102644" x="4702175" y="11626850"/>
          <p14:tracePt t="102653" x="4779963" y="11626850"/>
          <p14:tracePt t="102660" x="4838700" y="11626850"/>
          <p14:tracePt t="102670" x="4876800" y="11626850"/>
          <p14:tracePt t="102676" x="4914900" y="11626850"/>
          <p14:tracePt t="102684" x="4935538" y="11626850"/>
          <p14:tracePt t="102693" x="4954588" y="11626850"/>
          <p14:tracePt t="102700" x="4973638" y="11626850"/>
          <p14:tracePt t="102716" x="4992688" y="11626850"/>
          <p14:tracePt t="102726" x="5011738" y="11626850"/>
          <p14:tracePt t="102744" x="5032375" y="11626850"/>
          <p14:tracePt t="102748" x="5051425" y="11626850"/>
          <p14:tracePt t="102757" x="5089525" y="11588750"/>
          <p14:tracePt t="102766" x="5148263" y="11588750"/>
          <p14:tracePt t="102772" x="5186363" y="11569700"/>
          <p14:tracePt t="102780" x="5245100" y="11569700"/>
          <p14:tracePt t="102792" x="5360988" y="11569700"/>
          <p14:tracePt t="102795" x="5399088" y="11569700"/>
          <p14:tracePt t="102804" x="5457825" y="11550650"/>
          <p14:tracePt t="102812" x="5514975" y="11550650"/>
          <p14:tracePt t="102820" x="5592763" y="11550650"/>
          <p14:tracePt t="102828" x="5611813" y="11550650"/>
          <p14:tracePt t="102836" x="5689600" y="11550650"/>
          <p14:tracePt t="102844" x="5708650" y="11550650"/>
          <p14:tracePt t="102853" x="5786438" y="11550650"/>
          <p14:tracePt t="102860" x="5942013" y="11550650"/>
          <p14:tracePt t="102869" x="5961063" y="11530013"/>
          <p14:tracePt t="102878" x="6037263" y="11530013"/>
          <p14:tracePt t="102884" x="6057900" y="11530013"/>
          <p14:tracePt t="102895" x="6115050" y="11530013"/>
          <p14:tracePt t="102901" x="6154738" y="11530013"/>
          <p14:tracePt t="102909" x="6211888" y="11510963"/>
          <p14:tracePt t="102916" x="6289675" y="11510963"/>
          <p14:tracePt t="102924" x="6308725" y="11472863"/>
          <p14:tracePt t="102933" x="6367463" y="11472863"/>
          <p14:tracePt t="102942" x="6386513" y="11472863"/>
          <p14:tracePt t="102948" x="6443663" y="11453813"/>
          <p14:tracePt t="102957" x="6483350" y="11453813"/>
          <p14:tracePt t="102964" x="6502400" y="11453813"/>
          <p14:tracePt t="102972" x="6521450" y="11453813"/>
          <p14:tracePt t="102980" x="6580188" y="11433175"/>
          <p14:tracePt t="102988" x="6618288" y="11433175"/>
          <p14:tracePt t="102996" x="6657975" y="11433175"/>
          <p14:tracePt t="103004" x="6677025" y="11433175"/>
          <p14:tracePt t="103012" x="6696075" y="11433175"/>
          <p14:tracePt t="103030" x="6715125" y="11433175"/>
          <p14:tracePt t="103077" x="6734175" y="11414125"/>
          <p14:tracePt t="103085" x="6754813" y="11414125"/>
          <p14:tracePt t="103102" x="6773863" y="11414125"/>
          <p14:tracePt t="103117" x="6811963" y="11414125"/>
          <p14:tracePt t="103125" x="6831013" y="11414125"/>
          <p14:tracePt t="103131" x="6850063" y="11414125"/>
          <p14:tracePt t="103140" x="6870700" y="11414125"/>
          <p14:tracePt t="103389" x="6889750" y="11414125"/>
          <p14:tracePt t="103405" x="6908800" y="11414125"/>
          <p14:tracePt t="103429" x="6927850" y="11414125"/>
          <p14:tracePt t="103437" x="6946900" y="11414125"/>
          <p14:tracePt t="103444" x="6986588" y="11414125"/>
          <p14:tracePt t="103455" x="7005638" y="11414125"/>
          <p14:tracePt t="103459" x="7043738" y="11414125"/>
          <p14:tracePt t="103468" x="7064375" y="11414125"/>
          <p14:tracePt t="103476" x="7140575" y="11414125"/>
          <p14:tracePt t="103483" x="7161213" y="11414125"/>
          <p14:tracePt t="103492" x="7277100" y="11433175"/>
          <p14:tracePt t="103500" x="7353300" y="11433175"/>
          <p14:tracePt t="103512" x="7373938" y="11433175"/>
          <p14:tracePt t="103516" x="7450138" y="11472863"/>
          <p14:tracePt t="103524" x="7470775" y="11472863"/>
          <p14:tracePt t="103532" x="7527925" y="11472863"/>
          <p14:tracePt t="103542" x="7546975" y="11491913"/>
          <p14:tracePt t="103548" x="7586663" y="11491913"/>
          <p14:tracePt t="103555" x="7605713" y="11491913"/>
          <p14:tracePt t="103564" x="7624763" y="11491913"/>
          <p14:tracePt t="103571" x="7662863" y="11491913"/>
          <p14:tracePt t="103591" x="7683500" y="11491913"/>
          <p14:tracePt t="103596" x="7702550" y="11491913"/>
          <p14:tracePt t="103612" x="7721600" y="11491913"/>
          <p14:tracePt t="103620" x="7721600" y="11510963"/>
          <p14:tracePt t="103627" x="7759700" y="11510963"/>
          <p14:tracePt t="103636" x="7799388" y="11510963"/>
          <p14:tracePt t="103644" x="7818438" y="11510963"/>
          <p14:tracePt t="103653" x="7837488" y="11510963"/>
          <p14:tracePt t="103661" x="7856538" y="11530013"/>
          <p14:tracePt t="103667" x="7877175" y="11530013"/>
          <p14:tracePt t="103676" x="7934325" y="11530013"/>
          <p14:tracePt t="103683" x="8012113" y="11569700"/>
          <p14:tracePt t="103692" x="8031163" y="11569700"/>
          <p14:tracePt t="103700" x="8108950" y="11569700"/>
          <p14:tracePt t="103710" x="8128000" y="11588750"/>
          <p14:tracePt t="103716" x="8205788" y="11588750"/>
          <p14:tracePt t="103728" x="8243888" y="11588750"/>
          <p14:tracePt t="103731" x="8340725" y="11607800"/>
          <p14:tracePt t="103739" x="8418513" y="11607800"/>
          <p14:tracePt t="103748" x="8437563" y="11626850"/>
          <p14:tracePt t="103755" x="8515350" y="11626850"/>
          <p14:tracePt t="103763" x="8534400" y="11626850"/>
          <p14:tracePt t="103771" x="8593138" y="11666538"/>
          <p14:tracePt t="103780" x="8612188" y="11666538"/>
          <p14:tracePt t="103788" x="8631238" y="11666538"/>
          <p14:tracePt t="103795" x="8650288" y="11666538"/>
          <p14:tracePt t="103804" x="8669338" y="11666538"/>
          <p14:tracePt t="103812" x="8689975" y="11666538"/>
          <p14:tracePt t="103829" x="8728075" y="11666538"/>
          <p14:tracePt t="104085" x="8747125" y="11666538"/>
          <p14:tracePt t="104094" x="8766175" y="11666538"/>
          <p14:tracePt t="104101" x="8786813" y="11666538"/>
          <p14:tracePt t="104110" x="8805863" y="11666538"/>
          <p14:tracePt t="104115" x="8883650" y="11666538"/>
          <p14:tracePt t="104124" x="8902700" y="11666538"/>
          <p14:tracePt t="104133" x="8978900" y="11685588"/>
          <p14:tracePt t="104140" x="9096375" y="11704638"/>
          <p14:tracePt t="104148" x="9115425" y="11704638"/>
          <p14:tracePt t="104156" x="9231313" y="11742738"/>
          <p14:tracePt t="104164" x="9269413" y="11742738"/>
          <p14:tracePt t="104172" x="9366250" y="11763375"/>
          <p14:tracePt t="104180" x="9444038" y="11763375"/>
          <p14:tracePt t="104188" x="9482138" y="11763375"/>
          <p14:tracePt t="104197" x="9599613" y="11763375"/>
          <p14:tracePt t="104203" x="9637713" y="11763375"/>
          <p14:tracePt t="104212" x="9656763" y="11763375"/>
          <p14:tracePt t="104221" x="9675813" y="11763375"/>
          <p14:tracePt t="104237" x="9696450" y="11763375"/>
          <p14:tracePt t="104526" x="9715500" y="11763375"/>
          <p14:tracePt t="104533" x="9734550" y="11763375"/>
          <p14:tracePt t="104551" x="9753600" y="11763375"/>
          <p14:tracePt t="104556" x="9772650" y="11763375"/>
          <p14:tracePt t="104564" x="9812338" y="11763375"/>
          <p14:tracePt t="104574" x="9850438" y="11763375"/>
          <p14:tracePt t="104580" x="9928225" y="11763375"/>
          <p14:tracePt t="104589" x="9985375" y="11763375"/>
          <p14:tracePt t="104595" x="10063163" y="11763375"/>
          <p14:tracePt t="104604" x="10121900" y="11763375"/>
          <p14:tracePt t="104612" x="10198100" y="11763375"/>
          <p14:tracePt t="104620" x="10275888" y="11763375"/>
          <p14:tracePt t="104628" x="10372725" y="11763375"/>
          <p14:tracePt t="104637" x="10412413" y="11763375"/>
          <p14:tracePt t="104645" x="10488613" y="11763375"/>
          <p14:tracePt t="104652" x="10585450" y="11763375"/>
          <p14:tracePt t="104660" x="10604500" y="11763375"/>
          <p14:tracePt t="104668" x="10625138" y="11763375"/>
          <p14:tracePt t="104677" x="10644188" y="11763375"/>
          <p14:tracePt t="104695" x="10663238" y="11763375"/>
          <p14:tracePt t="104711" x="10682288" y="11742738"/>
          <p14:tracePt t="104718" x="10701338" y="11742738"/>
          <p14:tracePt t="104724" x="10760075" y="11742738"/>
          <p14:tracePt t="104733" x="10779125" y="11742738"/>
          <p14:tracePt t="104743" x="10798175" y="11742738"/>
          <p14:tracePt t="104748" x="10818813" y="11742738"/>
          <p14:tracePt t="104756" x="10837863" y="11723688"/>
          <p14:tracePt t="104763" x="10895013" y="11723688"/>
          <p14:tracePt t="104772" x="10915650" y="11723688"/>
          <p14:tracePt t="104781" x="10934700" y="11723688"/>
          <p14:tracePt t="105109" x="10934700" y="11704638"/>
          <p14:tracePt t="105791" x="10934700" y="11685588"/>
          <p14:tracePt t="105797" x="10953750" y="11685588"/>
          <p14:tracePt t="105822" x="10972800" y="11685588"/>
          <p14:tracePt t="105829" x="11010900" y="11685588"/>
          <p14:tracePt t="105838" x="11010900" y="11645900"/>
          <p14:tracePt t="105877" x="11031538" y="11645900"/>
          <p14:tracePt t="105925" x="11050588" y="11626850"/>
          <p14:tracePt t="105958" x="11069638" y="11626850"/>
          <p14:tracePt t="105973" x="11088688" y="11626850"/>
          <p14:tracePt t="105980" x="11107738" y="11626850"/>
          <p14:tracePt t="105987" x="11128375" y="11626850"/>
          <p14:tracePt t="105996" x="11147425" y="11607800"/>
          <p14:tracePt t="106004" x="11185525" y="11607800"/>
          <p14:tracePt t="106012" x="11204575" y="11607800"/>
          <p14:tracePt t="106021" x="11244263" y="11607800"/>
          <p14:tracePt t="106027" x="11263313" y="11607800"/>
          <p14:tracePt t="106036" x="11322050" y="11588750"/>
          <p14:tracePt t="106044" x="11341100" y="11588750"/>
          <p14:tracePt t="106051" x="11360150" y="11588750"/>
          <p14:tracePt t="106059" x="11379200" y="11588750"/>
          <p14:tracePt t="106077" x="11398250" y="11588750"/>
          <p14:tracePt t="106106" x="11417300" y="11588750"/>
          <p14:tracePt t="106135" x="11456988" y="11588750"/>
          <p14:tracePt t="106140" x="11476038" y="11588750"/>
          <p14:tracePt t="106159" x="11495088" y="11588750"/>
          <p14:tracePt t="106164" x="11514138" y="11588750"/>
          <p14:tracePt t="106172" x="11534775" y="11588750"/>
          <p14:tracePt t="106180" x="11591925" y="11588750"/>
          <p14:tracePt t="106188" x="11631613" y="11588750"/>
          <p14:tracePt t="106197" x="11688763" y="11588750"/>
          <p14:tracePt t="106207" x="11728450" y="11588750"/>
          <p14:tracePt t="106212" x="11766550" y="11607800"/>
          <p14:tracePt t="106221" x="11785600" y="11607800"/>
          <p14:tracePt t="106227" x="11804650" y="11607800"/>
          <p14:tracePt t="106237" x="11844338" y="11626850"/>
          <p14:tracePt t="106245" x="11863388" y="11626850"/>
          <p14:tracePt t="106253" x="11901488" y="11626850"/>
          <p14:tracePt t="106285" x="11920538" y="11626850"/>
          <p14:tracePt t="106317" x="11941175" y="11626850"/>
          <p14:tracePt t="106326" x="11960225" y="11626850"/>
          <p14:tracePt t="106333" x="11979275" y="11626850"/>
          <p14:tracePt t="106343" x="11998325" y="11666538"/>
          <p14:tracePt t="106349" x="12017375" y="11666538"/>
          <p14:tracePt t="106357" x="12057063" y="11666538"/>
          <p14:tracePt t="106366" x="12095163" y="11666538"/>
          <p14:tracePt t="106372" x="12114213" y="11666538"/>
          <p14:tracePt t="106380" x="12134850" y="11666538"/>
          <p14:tracePt t="106388" x="12192000" y="11666538"/>
          <p14:tracePt t="106396" x="12211050" y="11666538"/>
          <p14:tracePt t="106404" x="12250738" y="11666538"/>
          <p14:tracePt t="106413" x="12269788" y="11666538"/>
          <p14:tracePt t="106419" x="12288838" y="11666538"/>
          <p14:tracePt t="106427" x="12326938" y="11666538"/>
          <p14:tracePt t="106436" x="12347575" y="11666538"/>
          <p14:tracePt t="106444" x="12366625" y="11666538"/>
          <p14:tracePt t="106453" x="12385675" y="11685588"/>
          <p14:tracePt t="106462" x="12404725" y="11685588"/>
          <p14:tracePt t="106468" x="12423775" y="11685588"/>
          <p14:tracePt t="106485" x="12444413" y="11685588"/>
          <p14:tracePt t="106495" x="12482513" y="11685588"/>
          <p14:tracePt t="106501" x="12501563" y="11685588"/>
          <p14:tracePt t="106516" x="12520613" y="11704638"/>
          <p14:tracePt t="106526" x="12541250" y="11704638"/>
          <p14:tracePt t="106533" x="12560300" y="11704638"/>
          <p14:tracePt t="106542" x="12579350" y="11723688"/>
          <p14:tracePt t="106548" x="12598400" y="11723688"/>
          <p14:tracePt t="106556" x="12636500" y="11723688"/>
          <p14:tracePt t="106564" x="12657138" y="11723688"/>
          <p14:tracePt t="106572" x="12676188" y="11723688"/>
          <p14:tracePt t="106582" x="12695238" y="11723688"/>
          <p14:tracePt t="106588" x="12714288" y="11742738"/>
          <p14:tracePt t="106677" x="12733338" y="11742738"/>
          <p14:tracePt t="106798" x="12753975" y="11742738"/>
          <p14:tracePt t="106813" x="12773025" y="11742738"/>
          <p14:tracePt t="106828" x="12811125" y="11742738"/>
          <p14:tracePt t="106838" x="12830175" y="11742738"/>
          <p14:tracePt t="106845" x="12869863" y="11742738"/>
          <p14:tracePt t="106854" x="12888913" y="11742738"/>
          <p14:tracePt t="106859" x="12947650" y="11742738"/>
          <p14:tracePt t="106869" x="12966700" y="11742738"/>
          <p14:tracePt t="106876" x="13044488" y="11742738"/>
          <p14:tracePt t="106884" x="13063538" y="11742738"/>
          <p14:tracePt t="106893" x="13160375" y="11742738"/>
          <p14:tracePt t="106901" x="13217525" y="11742738"/>
          <p14:tracePt t="106911" x="13236575" y="11742738"/>
          <p14:tracePt t="106917" x="13314363" y="11742738"/>
          <p14:tracePt t="106924" x="13333413" y="11742738"/>
          <p14:tracePt t="106933" x="13373100" y="11742738"/>
          <p14:tracePt t="106943" x="13392150" y="11742738"/>
          <p14:tracePt t="106948" x="13392150" y="11723688"/>
          <p14:tracePt t="106956" x="13430250" y="11723688"/>
          <p14:tracePt t="106964" x="13450888" y="11723688"/>
          <p14:tracePt t="106972" x="13469938" y="11723688"/>
          <p14:tracePt t="106981" x="13488988" y="11723688"/>
          <p14:tracePt t="106990" x="13508038" y="11723688"/>
          <p14:tracePt t="106996" x="13527088" y="11723688"/>
          <p14:tracePt t="107005" x="13546138" y="11723688"/>
          <p14:tracePt t="107011" x="13585825" y="11723688"/>
          <p14:tracePt t="107020" x="13604875" y="11723688"/>
          <p14:tracePt t="107028" x="13623925" y="11723688"/>
          <p14:tracePt t="107045" x="13663613" y="11723688"/>
          <p14:tracePt t="107052" x="13682663" y="11723688"/>
          <p14:tracePt t="107060" x="13701713" y="11723688"/>
          <p14:tracePt t="107069" x="13720763" y="11723688"/>
          <p14:tracePt t="107101" x="13760450" y="11723688"/>
          <p14:tracePt t="107141" x="13779500" y="11723688"/>
          <p14:tracePt t="107168" x="13798550" y="11723688"/>
          <p14:tracePt t="107172" x="13817600" y="11723688"/>
          <p14:tracePt t="107181" x="13836650" y="11723688"/>
          <p14:tracePt t="107188" x="13857288" y="11723688"/>
          <p14:tracePt t="107196" x="13876338" y="11723688"/>
          <p14:tracePt t="107204" x="13952538" y="11723688"/>
          <p14:tracePt t="107212" x="14011275" y="11723688"/>
          <p14:tracePt t="107220" x="14030325" y="11723688"/>
          <p14:tracePt t="107228" x="14049375" y="11723688"/>
          <p14:tracePt t="107237" x="14108113" y="11723688"/>
          <p14:tracePt t="107244" x="14127163" y="11723688"/>
          <p14:tracePt t="107253" x="14146213" y="11723688"/>
          <p14:tracePt t="107277" x="14166850" y="11723688"/>
          <p14:tracePt t="107297" x="14185900" y="11723688"/>
          <p14:tracePt t="107310" x="14204950" y="11723688"/>
          <p14:tracePt t="107316" x="14224000" y="11723688"/>
          <p14:tracePt t="107326" x="14263688" y="11723688"/>
          <p14:tracePt t="107333" x="14282738" y="11723688"/>
          <p14:tracePt t="107340" x="14301788" y="11723688"/>
          <p14:tracePt t="107356" x="14320838" y="11723688"/>
          <p14:tracePt t="107365" x="14339888" y="11723688"/>
          <p14:tracePt t="107381" x="14358938" y="11723688"/>
          <p14:tracePt t="107387" x="14379575" y="11723688"/>
          <p14:tracePt t="107396" x="14398625" y="11723688"/>
          <p14:tracePt t="107404" x="14436725" y="11723688"/>
          <p14:tracePt t="107412" x="14455775" y="11723688"/>
          <p14:tracePt t="107430" x="14476413" y="11723688"/>
          <p14:tracePt t="107435" x="14476413" y="11704638"/>
          <p14:tracePt t="107444" x="14495463" y="11704638"/>
          <p14:tracePt t="107453" x="14514513" y="11704638"/>
          <p14:tracePt t="107469" x="14533563" y="11704638"/>
          <p14:tracePt t="107509" x="14552613" y="11704638"/>
          <p14:tracePt t="107542" x="14592300" y="11704638"/>
          <p14:tracePt t="107581" x="14611350" y="11704638"/>
          <p14:tracePt t="107797" x="14630400" y="11666538"/>
          <p14:tracePt t="107813" x="14649450" y="11666538"/>
          <p14:tracePt t="107822" x="14670088" y="11666538"/>
          <p14:tracePt t="107828" x="14727238" y="11666538"/>
          <p14:tracePt t="107837" x="14746288" y="11666538"/>
          <p14:tracePt t="107845" x="14765338" y="11666538"/>
          <p14:tracePt t="107851" x="14785975" y="11666538"/>
          <p14:tracePt t="107859" x="14862175" y="11666538"/>
          <p14:tracePt t="107868" x="14901863" y="11666538"/>
          <p14:tracePt t="107876" x="14939963" y="11666538"/>
          <p14:tracePt t="107883" x="14979650" y="11666538"/>
          <p14:tracePt t="107893" x="15017750" y="11666538"/>
          <p14:tracePt t="107901" x="15076488" y="11666538"/>
          <p14:tracePt t="107910" x="15095538" y="11666538"/>
          <p14:tracePt t="107920" x="15152688" y="11666538"/>
          <p14:tracePt t="107924" x="15192375" y="11666538"/>
          <p14:tracePt t="107932" x="15211425" y="11666538"/>
          <p14:tracePt t="107943" x="15268575" y="11666538"/>
          <p14:tracePt t="107948" x="15289213" y="11645900"/>
          <p14:tracePt t="107956" x="15308263" y="11645900"/>
          <p14:tracePt t="107966" x="15327313" y="11645900"/>
          <p14:tracePt t="107971" x="15346363" y="11645900"/>
          <p14:tracePt t="107992" x="15365413" y="11645900"/>
          <p14:tracePt t="108004" x="15405100" y="11645900"/>
          <p14:tracePt t="108013" x="15405100" y="11626850"/>
          <p14:tracePt t="108020" x="15424150" y="11626850"/>
          <p14:tracePt t="108045" x="15482888" y="11626850"/>
          <p14:tracePt t="108052" x="15501938" y="11626850"/>
          <p14:tracePt t="108061" x="15520988" y="11626850"/>
          <p14:tracePt t="108068" x="15559088" y="11626850"/>
          <p14:tracePt t="108078" x="15578138" y="11626850"/>
          <p14:tracePt t="108085" x="15598775" y="11626850"/>
          <p14:tracePt t="108093" x="15617825" y="11626850"/>
          <p14:tracePt t="108101" x="15636875" y="11626850"/>
          <p14:tracePt t="108111" x="15655925" y="11626850"/>
          <p14:tracePt t="108116" x="15674975" y="11626850"/>
          <p14:tracePt t="108124" x="15733713" y="11626850"/>
          <p14:tracePt t="108133" x="15752763" y="11626850"/>
          <p14:tracePt t="108139" x="15771813" y="11626850"/>
          <p14:tracePt t="108147" x="15792450" y="11626850"/>
          <p14:tracePt t="108155" x="15811500" y="11626850"/>
          <p14:tracePt t="108285" x="15811500" y="11607800"/>
          <p14:tracePt t="108294" x="15792450" y="11607800"/>
          <p14:tracePt t="108301" x="15771813" y="11607800"/>
          <p14:tracePt t="108312" x="15752763" y="11607800"/>
          <p14:tracePt t="108315" x="15733713" y="11607800"/>
          <p14:tracePt t="108324" x="15617825" y="11607800"/>
          <p14:tracePt t="108334" x="15598775" y="11607800"/>
          <p14:tracePt t="108340" x="15501938" y="11607800"/>
          <p14:tracePt t="108348" x="15443200" y="11607800"/>
          <p14:tracePt t="108357" x="15327313" y="11607800"/>
          <p14:tracePt t="108364" x="15249525" y="11607800"/>
          <p14:tracePt t="108373" x="15133638" y="11626850"/>
          <p14:tracePt t="108380" x="14959013" y="11645900"/>
          <p14:tracePt t="108388" x="14882813" y="11645900"/>
          <p14:tracePt t="108396" x="14727238" y="11685588"/>
          <p14:tracePt t="108403" x="14630400" y="11704638"/>
          <p14:tracePt t="108411" x="14436725" y="11742738"/>
          <p14:tracePt t="108420" x="14320838" y="11742738"/>
          <p14:tracePt t="108428" x="14070013" y="11820525"/>
          <p14:tracePt t="108436" x="13720763" y="11860213"/>
          <p14:tracePt t="108444" x="13623925" y="11879263"/>
          <p14:tracePt t="108452" x="13257213" y="11917363"/>
          <p14:tracePt t="108461" x="13101638" y="11955463"/>
          <p14:tracePt t="108470" x="12714288" y="12033250"/>
          <p14:tracePt t="108476" x="12560300" y="12072938"/>
          <p14:tracePt t="108483" x="12192000" y="12111038"/>
          <p14:tracePt t="108493" x="12017375" y="12149138"/>
          <p14:tracePt t="108501" x="11610975" y="12149138"/>
          <p14:tracePt t="108510" x="11204575" y="12149138"/>
          <p14:tracePt t="108517" x="11031538" y="12149138"/>
          <p14:tracePt t="108524" x="10682288" y="12149138"/>
          <p14:tracePt t="108532" x="10528300" y="12149138"/>
          <p14:tracePt t="108541" x="10102850" y="12149138"/>
          <p14:tracePt t="108549" x="9947275" y="12149138"/>
          <p14:tracePt t="108559" x="9540875" y="12149138"/>
          <p14:tracePt t="108564" x="9172575" y="12149138"/>
          <p14:tracePt t="108572" x="8959850" y="12149138"/>
          <p14:tracePt t="108580" x="8612188" y="12149138"/>
          <p14:tracePt t="108588" x="8437563" y="12149138"/>
          <p14:tracePt t="108596" x="7993063" y="12149138"/>
          <p14:tracePt t="108606" x="7877175" y="12149138"/>
          <p14:tracePt t="108612" x="7508875" y="12149138"/>
          <p14:tracePt t="108620" x="7353300" y="12149138"/>
          <p14:tracePt t="108627" x="6927850" y="12149138"/>
          <p14:tracePt t="108635" x="6521450" y="12149138"/>
          <p14:tracePt t="108643" x="6405563" y="12149138"/>
          <p14:tracePt t="108652" x="6096000" y="12149138"/>
          <p14:tracePt t="108660" x="5980113" y="12149138"/>
          <p14:tracePt t="108668" x="5727700" y="12149138"/>
          <p14:tracePt t="108676" x="5611813" y="12149138"/>
          <p14:tracePt t="108684" x="5380038" y="12149138"/>
          <p14:tracePt t="108695" x="5167313" y="12149138"/>
          <p14:tracePt t="108702" x="5089525" y="12149138"/>
          <p14:tracePt t="108709" x="4935538" y="12149138"/>
          <p14:tracePt t="108717" x="4857750" y="12149138"/>
          <p14:tracePt t="108724" x="4683125" y="12168188"/>
          <p14:tracePt t="108732" x="4645025" y="12168188"/>
          <p14:tracePt t="108741" x="4489450" y="12207875"/>
          <p14:tracePt t="108748" x="4432300" y="12207875"/>
          <p14:tracePt t="108756" x="4276725" y="12245975"/>
          <p14:tracePt t="108764" x="4102100" y="12265025"/>
          <p14:tracePt t="108772" x="4025900" y="12265025"/>
          <p14:tracePt t="108780" x="3870325" y="12304713"/>
          <p14:tracePt t="108789" x="3773488" y="12304713"/>
          <p14:tracePt t="108795" x="3579813" y="12304713"/>
          <p14:tracePt t="108804" x="3503613" y="12304713"/>
          <p14:tracePt t="108813" x="3270250" y="12304713"/>
          <p14:tracePt t="108820" x="3057525" y="12304713"/>
          <p14:tracePt t="108828" x="2979738" y="12304713"/>
          <p14:tracePt t="108839" x="2767013" y="12304713"/>
          <p14:tracePt t="108843" x="2690813" y="12304713"/>
          <p14:tracePt t="108852" x="2497138" y="12304713"/>
          <p14:tracePt t="108860" x="2419350" y="12304713"/>
          <p14:tracePt t="108868" x="2263775" y="12285663"/>
          <p14:tracePt t="108876" x="2166938" y="12285663"/>
          <p14:tracePt t="108884" x="2051050" y="12265025"/>
          <p14:tracePt t="108893" x="1935163" y="12226925"/>
          <p14:tracePt t="108901" x="1876425" y="12207875"/>
          <p14:tracePt t="108913" x="1800225" y="12188825"/>
          <p14:tracePt t="108916" x="1781175" y="12149138"/>
          <p14:tracePt t="108925" x="1722438" y="12130088"/>
          <p14:tracePt t="108934" x="1703388" y="12130088"/>
          <p14:tracePt t="108939" x="1663700" y="12111038"/>
          <p14:tracePt t="108948" x="1625600" y="12111038"/>
          <p14:tracePt t="109005" x="1606550" y="12111038"/>
          <p14:tracePt t="109037" x="1587500" y="12111038"/>
          <p14:tracePt t="109773" x="1587500" y="12091988"/>
          <p14:tracePt t="109782" x="1606550" y="12091988"/>
          <p14:tracePt t="109789" x="1644650" y="12091988"/>
          <p14:tracePt t="109796" x="1663700" y="12091988"/>
          <p14:tracePt t="109803" x="1703388" y="12072938"/>
          <p14:tracePt t="109812" x="1760538" y="12072938"/>
          <p14:tracePt t="109820" x="1876425" y="12033250"/>
          <p14:tracePt t="109827" x="1916113" y="12033250"/>
          <p14:tracePt t="109837" x="2090738" y="11995150"/>
          <p14:tracePt t="109843" x="2128838" y="11995150"/>
          <p14:tracePt t="109852" x="2244725" y="11995150"/>
          <p14:tracePt t="109860" x="2360613" y="11995150"/>
          <p14:tracePt t="109868" x="2419350" y="11995150"/>
          <p14:tracePt t="109875" x="2535238" y="11995150"/>
          <p14:tracePt t="109883" x="2554288" y="11995150"/>
          <p14:tracePt t="109894" x="2593975" y="11995150"/>
          <p14:tracePt t="109901" x="2613025" y="11995150"/>
          <p14:tracePt t="109933" x="2651125" y="11995150"/>
          <p14:tracePt t="109941" x="2670175" y="11995150"/>
          <p14:tracePt t="109958" x="2690813" y="11995150"/>
          <p14:tracePt t="109964" x="2709863" y="11995150"/>
          <p14:tracePt t="109972" x="2728913" y="12033250"/>
          <p14:tracePt t="109980" x="2747963" y="12033250"/>
          <p14:tracePt t="109988" x="2767013" y="12052300"/>
          <p14:tracePt t="109996" x="2806700" y="12052300"/>
          <p14:tracePt t="110013" x="2825750" y="12052300"/>
          <p14:tracePt t="110102" x="2825750" y="12072938"/>
          <p14:tracePt t="110127" x="2825750" y="12091988"/>
          <p14:tracePt t="110133" x="2844800" y="12111038"/>
          <p14:tracePt t="110141" x="2863850" y="12130088"/>
          <p14:tracePt t="110157" x="2882900" y="12149138"/>
          <p14:tracePt t="110165" x="2903538" y="12149138"/>
          <p14:tracePt t="110173" x="2922588" y="12149138"/>
          <p14:tracePt t="110180" x="2922588" y="12188825"/>
          <p14:tracePt t="110188" x="2941638" y="12188825"/>
          <p14:tracePt t="110221" x="2979738" y="12188825"/>
          <p14:tracePt t="110247" x="3000375" y="12188825"/>
          <p14:tracePt t="110253" x="3019425" y="12188825"/>
          <p14:tracePt t="110269" x="3038475" y="12188825"/>
          <p14:tracePt t="110284" x="3057525" y="12188825"/>
          <p14:tracePt t="110301" x="3076575" y="12188825"/>
          <p14:tracePt t="110310" x="3097213" y="12188825"/>
          <p14:tracePt t="110328" x="3135313" y="12188825"/>
          <p14:tracePt t="110332" x="3154363" y="12168188"/>
          <p14:tracePt t="110341" x="3173413" y="12168188"/>
          <p14:tracePt t="110357" x="3192463" y="12168188"/>
          <p14:tracePt t="110373" x="3213100" y="12168188"/>
          <p14:tracePt t="110429" x="3232150" y="12168188"/>
          <p14:tracePt t="110437" x="3232150" y="12149138"/>
          <p14:tracePt t="110445" x="3251200" y="12149138"/>
          <p14:tracePt t="110461" x="3289300" y="12149138"/>
          <p14:tracePt t="110480" x="3309938" y="12149138"/>
          <p14:tracePt t="110484" x="3328988" y="12149138"/>
          <p14:tracePt t="110493" x="3348038" y="12149138"/>
          <p14:tracePt t="110501" x="3367088" y="12149138"/>
          <p14:tracePt t="110508" x="3386138" y="12149138"/>
          <p14:tracePt t="110517" x="3406775" y="12149138"/>
          <p14:tracePt t="110523" x="3444875" y="12149138"/>
          <p14:tracePt t="110532" x="3463925" y="12149138"/>
          <p14:tracePt t="110541" x="3482975" y="12149138"/>
          <p14:tracePt t="110548" x="3522663" y="12149138"/>
          <p14:tracePt t="110556" x="3579813" y="12149138"/>
          <p14:tracePt t="110565" x="3638550" y="12168188"/>
          <p14:tracePt t="110571" x="3676650" y="12168188"/>
          <p14:tracePt t="110579" x="3735388" y="12188825"/>
          <p14:tracePt t="110588" x="3813175" y="12188825"/>
          <p14:tracePt t="110596" x="3832225" y="12188825"/>
          <p14:tracePt t="110604" x="3910013" y="12207875"/>
          <p14:tracePt t="110612" x="3967163" y="12207875"/>
          <p14:tracePt t="110620" x="4044950" y="12245975"/>
          <p14:tracePt t="110627" x="4122738" y="12245975"/>
          <p14:tracePt t="110638" x="4141788" y="12245975"/>
          <p14:tracePt t="110643" x="4198938" y="12245975"/>
          <p14:tracePt t="110652" x="4219575" y="12245975"/>
          <p14:tracePt t="110660" x="4295775" y="12245975"/>
          <p14:tracePt t="110668" x="4316413" y="12245975"/>
          <p14:tracePt t="110677" x="4335463" y="12245975"/>
          <p14:tracePt t="110749" x="4354513" y="12245975"/>
          <p14:tracePt t="111445" x="4373563" y="12245975"/>
          <p14:tracePt t="111646" x="4432300" y="12245975"/>
          <p14:tracePt t="111653" x="4451350" y="12245975"/>
          <p14:tracePt t="111661" x="4470400" y="12245975"/>
          <p14:tracePt t="111671" x="4548188" y="12245975"/>
          <p14:tracePt t="111676" x="4625975" y="12245975"/>
          <p14:tracePt t="111684" x="4741863" y="12245975"/>
          <p14:tracePt t="111695" x="4818063" y="12245975"/>
          <p14:tracePt t="111699" x="4973638" y="12245975"/>
          <p14:tracePt t="111709" x="5148263" y="12245975"/>
          <p14:tracePt t="111718" x="5224463" y="12245975"/>
          <p14:tracePt t="111723" x="5380038" y="12245975"/>
          <p14:tracePt t="111732" x="5457825" y="12245975"/>
          <p14:tracePt t="111740" x="5573713" y="12245975"/>
          <p14:tracePt t="111748" x="5630863" y="12245975"/>
          <p14:tracePt t="111756" x="5748338" y="12245975"/>
          <p14:tracePt t="111763" x="5786438" y="12265025"/>
          <p14:tracePt t="111773" x="5824538" y="12265025"/>
          <p14:tracePt t="111780" x="5864225" y="12265025"/>
          <p14:tracePt t="111788" x="5864225" y="12285663"/>
          <p14:tracePt t="111796" x="5883275" y="12285663"/>
          <p14:tracePt t="111821" x="5902325" y="12285663"/>
          <p14:tracePt t="111846" x="5921375" y="12285663"/>
          <p14:tracePt t="111861" x="5961063" y="12285663"/>
          <p14:tracePt t="111877" x="5980113" y="12285663"/>
          <p14:tracePt t="111893" x="5999163" y="12285663"/>
          <p14:tracePt t="111925" x="6018213" y="12285663"/>
          <p14:tracePt t="111933" x="6037263" y="12285663"/>
          <p14:tracePt t="111941" x="6096000" y="12285663"/>
          <p14:tracePt t="111951" x="6115050" y="12285663"/>
          <p14:tracePt t="111956" x="6134100" y="12304713"/>
          <p14:tracePt t="111964" x="6211888" y="12304713"/>
          <p14:tracePt t="111973" x="6251575" y="12304713"/>
          <p14:tracePt t="111980" x="6348413" y="12342813"/>
          <p14:tracePt t="111989" x="6386513" y="12342813"/>
          <p14:tracePt t="111995" x="6443663" y="12342813"/>
          <p14:tracePt t="112005" x="6464300" y="12342813"/>
          <p14:tracePt t="112012" x="6502400" y="12361863"/>
          <p14:tracePt t="112214" x="6540500" y="12361863"/>
          <p14:tracePt t="112221" x="6561138" y="12361863"/>
          <p14:tracePt t="112229" x="6580188" y="12361863"/>
          <p14:tracePt t="112238" x="6657975" y="12361863"/>
          <p14:tracePt t="112244" x="6696075" y="12361863"/>
          <p14:tracePt t="112252" x="6773863" y="12361863"/>
          <p14:tracePt t="112259" x="6870700" y="12361863"/>
          <p14:tracePt t="112268" x="6986588" y="12361863"/>
          <p14:tracePt t="112279" x="7140575" y="12361863"/>
          <p14:tracePt t="112283" x="7180263" y="12361863"/>
          <p14:tracePt t="112293" x="7296150" y="12361863"/>
          <p14:tracePt t="112303" x="7353300" y="12361863"/>
          <p14:tracePt t="112308" x="7392988" y="12361863"/>
          <p14:tracePt t="112317" x="7450138" y="12361863"/>
          <p14:tracePt t="112326" x="7489825" y="12361863"/>
          <p14:tracePt t="112331" x="7527925" y="12361863"/>
          <p14:tracePt t="112340" x="7546975" y="12361863"/>
          <p14:tracePt t="112348" x="7586663" y="12361863"/>
          <p14:tracePt t="112356" x="7605713" y="12361863"/>
          <p14:tracePt t="112364" x="7624763" y="12361863"/>
          <p14:tracePt t="112372" x="7662863" y="12361863"/>
          <p14:tracePt t="112380" x="7683500" y="12361863"/>
          <p14:tracePt t="112390" x="7702550" y="12361863"/>
          <p14:tracePt t="112397" x="7721600" y="12361863"/>
          <p14:tracePt t="112403" x="7740650" y="12361863"/>
          <p14:tracePt t="112412" x="7759700" y="12361863"/>
          <p14:tracePt t="112420" x="7818438" y="12361863"/>
          <p14:tracePt t="112428" x="7856538" y="12361863"/>
          <p14:tracePt t="112437" x="7953375" y="12361863"/>
          <p14:tracePt t="112446" x="7974013" y="12361863"/>
          <p14:tracePt t="112451" x="8050213" y="12342813"/>
          <p14:tracePt t="112460" x="8089900" y="12342813"/>
          <p14:tracePt t="112468" x="8147050" y="12304713"/>
          <p14:tracePt t="112476" x="8262938" y="12304713"/>
          <p14:tracePt t="112484" x="8283575" y="12304713"/>
          <p14:tracePt t="112494" x="8340725" y="12285663"/>
          <p14:tracePt t="112500" x="8359775" y="12285663"/>
          <p14:tracePt t="112508" x="8399463" y="12285663"/>
          <p14:tracePt t="112516" x="8418513" y="12285663"/>
          <p14:tracePt t="112542" x="8437563" y="12285663"/>
          <p14:tracePt t="112581" x="8477250" y="12285663"/>
          <p14:tracePt t="112589" x="8477250" y="12265025"/>
          <p14:tracePt t="112597" x="8496300" y="12265025"/>
          <p14:tracePt t="112607" x="8534400" y="12265025"/>
          <p14:tracePt t="112611" x="8553450" y="12265025"/>
          <p14:tracePt t="112621" x="8612188" y="12245975"/>
          <p14:tracePt t="112630" x="8650288" y="12245975"/>
          <p14:tracePt t="112635" x="8747125" y="12245975"/>
          <p14:tracePt t="112644" x="8766175" y="12207875"/>
          <p14:tracePt t="112652" x="8843963" y="12207875"/>
          <p14:tracePt t="112659" x="8883650" y="12188825"/>
          <p14:tracePt t="112668" x="8940800" y="12188825"/>
          <p14:tracePt t="112676" x="9018588" y="12188825"/>
          <p14:tracePt t="112684" x="9037638" y="12168188"/>
          <p14:tracePt t="112695" x="9115425" y="12168188"/>
          <p14:tracePt t="112704" x="9134475" y="12168188"/>
          <p14:tracePt t="112708" x="9193213" y="12168188"/>
          <p14:tracePt t="112717" x="9212263" y="12168188"/>
          <p14:tracePt t="112741" x="9231313" y="12168188"/>
          <p14:tracePt t="112773" x="9250363" y="12168188"/>
          <p14:tracePt t="112789" x="9269413" y="12168188"/>
          <p14:tracePt t="112796" x="9290050" y="12168188"/>
          <p14:tracePt t="112803" x="9309100" y="12168188"/>
          <p14:tracePt t="112812" x="9347200" y="12168188"/>
          <p14:tracePt t="112820" x="9366250" y="12168188"/>
          <p14:tracePt t="112827" x="9385300" y="12168188"/>
          <p14:tracePt t="112836" x="9405938" y="12168188"/>
          <p14:tracePt t="112843" x="9424988" y="12168188"/>
          <p14:tracePt t="112852" x="9444038" y="12168188"/>
          <p14:tracePt t="112859" x="9463088" y="12188825"/>
          <p14:tracePt t="113613" x="9444038" y="12188825"/>
          <p14:tracePt t="113621" x="9424988" y="12188825"/>
          <p14:tracePt t="113629" x="9405938" y="12188825"/>
          <p14:tracePt t="113639" x="9385300" y="12188825"/>
          <p14:tracePt t="113643" x="9328150" y="12188825"/>
          <p14:tracePt t="113652" x="9290050" y="12188825"/>
          <p14:tracePt t="113660" x="9172575" y="12188825"/>
          <p14:tracePt t="113668" x="9115425" y="12188825"/>
          <p14:tracePt t="113677" x="8959850" y="12188825"/>
          <p14:tracePt t="113684" x="8747125" y="12226925"/>
          <p14:tracePt t="113694" x="8631238" y="12265025"/>
          <p14:tracePt t="113703" x="8262938" y="12304713"/>
          <p14:tracePt t="113709" x="8089900" y="12323763"/>
          <p14:tracePt t="113715" x="7624763" y="12382500"/>
          <p14:tracePt t="113727" x="7470775" y="12401550"/>
          <p14:tracePt t="113731" x="6946900" y="12498388"/>
          <p14:tracePt t="113740" x="6424613" y="12498388"/>
          <p14:tracePt t="113747" x="6173788" y="12498388"/>
          <p14:tracePt t="113756" x="5554663" y="12498388"/>
          <p14:tracePt t="113764" x="5341938" y="12498388"/>
          <p14:tracePt t="113772" x="4702175" y="12498388"/>
          <p14:tracePt t="113781" x="4489450" y="12498388"/>
          <p14:tracePt t="113788" x="4044950" y="12498388"/>
          <p14:tracePt t="113796" x="3832225" y="12498388"/>
          <p14:tracePt t="113805" x="3309938" y="12498388"/>
          <p14:tracePt t="113813" x="2844800" y="12536488"/>
          <p14:tracePt t="113821" x="2690813" y="12536488"/>
          <p14:tracePt t="113827" x="2282825" y="12574588"/>
          <p14:tracePt t="113835" x="2109788" y="12614275"/>
          <p14:tracePt t="113843" x="1741488" y="12692063"/>
          <p14:tracePt t="113853" x="1625600" y="12730163"/>
          <p14:tracePt t="113864" x="1257300" y="12768263"/>
          <p14:tracePt t="113867" x="1084263" y="12807950"/>
          <p14:tracePt t="113876" x="754063" y="12884150"/>
          <p14:tracePt t="113884" x="444500" y="12884150"/>
          <p14:tracePt t="113892" x="368300" y="12904788"/>
          <p14:tracePt t="113901" x="134938" y="12904788"/>
          <p14:tracePt t="113908" x="19050" y="12904788"/>
          <p14:tracePt t="114359" x="0" y="12768263"/>
          <p14:tracePt t="114375" x="19050" y="12768263"/>
          <p14:tracePt t="114400" x="58738" y="12768263"/>
          <p14:tracePt t="114413" x="77788" y="12768263"/>
          <p14:tracePt t="114421" x="96838" y="12749213"/>
          <p14:tracePt t="114436" x="115888" y="12749213"/>
          <p14:tracePt t="114445" x="134938" y="12749213"/>
          <p14:tracePt t="114502" x="155575" y="12749213"/>
          <p14:tracePt t="114837" x="174625" y="12749213"/>
          <p14:tracePt t="114863" x="212725" y="12749213"/>
          <p14:tracePt t="114868" x="231775" y="12749213"/>
          <p14:tracePt t="114876" x="250825" y="12749213"/>
          <p14:tracePt t="114885" x="271463" y="12749213"/>
          <p14:tracePt t="114892" x="290513" y="12749213"/>
          <p14:tracePt t="114900" x="309563" y="12749213"/>
          <p14:tracePt t="114908" x="387350" y="12749213"/>
          <p14:tracePt t="114917" x="406400" y="12749213"/>
          <p14:tracePt t="114927" x="484188" y="12749213"/>
          <p14:tracePt t="114932" x="541338" y="12749213"/>
          <p14:tracePt t="114941" x="619125" y="12749213"/>
          <p14:tracePt t="114951" x="657225" y="12749213"/>
          <p14:tracePt t="114956" x="754063" y="12749213"/>
          <p14:tracePt t="114964" x="871538" y="12749213"/>
          <p14:tracePt t="114973" x="890588" y="12749213"/>
          <p14:tracePt t="114980" x="987425" y="12749213"/>
          <p14:tracePt t="114989" x="1044575" y="12749213"/>
          <p14:tracePt t="114996" x="1160463" y="12749213"/>
          <p14:tracePt t="115004" x="1200150" y="12749213"/>
          <p14:tracePt t="115012" x="1316038" y="12749213"/>
          <p14:tracePt t="115021" x="1374775" y="12749213"/>
          <p14:tracePt t="115029" x="1450975" y="12749213"/>
          <p14:tracePt t="115046" x="1566863" y="12787313"/>
          <p14:tracePt t="115051" x="1644650" y="12807950"/>
          <p14:tracePt t="115060" x="1663700" y="12807950"/>
          <p14:tracePt t="115069" x="1703388" y="12827000"/>
          <p14:tracePt t="115077" x="1722438" y="12827000"/>
          <p14:tracePt t="115084" x="1781175" y="12827000"/>
          <p14:tracePt t="115093" x="1800225" y="12827000"/>
          <p14:tracePt t="115109" x="1819275" y="12846050"/>
          <p14:tracePt t="115149" x="1838325" y="12846050"/>
          <p14:tracePt t="115165" x="1857375" y="12846050"/>
          <p14:tracePt t="115173" x="1897063" y="12846050"/>
          <p14:tracePt t="115180" x="1916113" y="12846050"/>
          <p14:tracePt t="115188" x="1935163" y="12846050"/>
          <p14:tracePt t="115196" x="1954213" y="12884150"/>
          <p14:tracePt t="115213" x="1973263" y="12884150"/>
          <p14:tracePt t="115221" x="1993900" y="12884150"/>
          <p14:tracePt t="115239" x="2012950" y="12884150"/>
          <p14:tracePt t="115243" x="2032000" y="12884150"/>
          <p14:tracePt t="115252" x="2070100" y="12884150"/>
          <p14:tracePt t="115262" x="2090738" y="12884150"/>
          <p14:tracePt t="115277" x="2109788" y="12884150"/>
          <p14:tracePt t="115294" x="2128838" y="12904788"/>
          <p14:tracePt t="115301" x="2147888" y="12904788"/>
          <p14:tracePt t="115319" x="2166938" y="12904788"/>
          <p14:tracePt t="115582" x="2187575" y="12904788"/>
          <p14:tracePt t="115589" x="2225675" y="12904788"/>
          <p14:tracePt t="115608" x="2244725" y="12904788"/>
          <p14:tracePt t="115611" x="2263775" y="12904788"/>
          <p14:tracePt t="115620" x="2303463" y="12904788"/>
          <p14:tracePt t="115628" x="2322513" y="12904788"/>
          <p14:tracePt t="115636" x="2379663" y="12904788"/>
          <p14:tracePt t="115643" x="2400300" y="12904788"/>
          <p14:tracePt t="115652" x="2476500" y="12904788"/>
          <p14:tracePt t="115660" x="2497138" y="12904788"/>
          <p14:tracePt t="115668" x="2573338" y="12904788"/>
          <p14:tracePt t="115677" x="2613025" y="12904788"/>
          <p14:tracePt t="115684" x="2670175" y="12904788"/>
          <p14:tracePt t="115695" x="2709863" y="12904788"/>
          <p14:tracePt t="115703" x="2747963" y="12904788"/>
          <p14:tracePt t="115711" x="2806700" y="12904788"/>
          <p14:tracePt t="115716" x="2844800" y="12904788"/>
          <p14:tracePt t="115727" x="2863850" y="12904788"/>
          <p14:tracePt t="115732" x="2882900" y="12904788"/>
          <p14:tracePt t="115739" x="2903538" y="12904788"/>
          <p14:tracePt t="115757" x="2922588" y="12904788"/>
          <p14:tracePt t="115765" x="2941638" y="12904788"/>
          <p14:tracePt t="115773" x="2960688" y="12904788"/>
          <p14:tracePt t="115780" x="3000375" y="12904788"/>
          <p14:tracePt t="115788" x="3019425" y="12904788"/>
          <p14:tracePt t="115795" x="3038475" y="12904788"/>
          <p14:tracePt t="115804" x="3076575" y="12904788"/>
          <p14:tracePt t="115811" x="3097213" y="12904788"/>
          <p14:tracePt t="115820" x="3173413" y="12904788"/>
          <p14:tracePt t="115827" x="3192463" y="12904788"/>
          <p14:tracePt t="115836" x="3270250" y="12904788"/>
          <p14:tracePt t="115844" x="3328988" y="12904788"/>
          <p14:tracePt t="115852" x="3367088" y="12904788"/>
          <p14:tracePt t="115860" x="3386138" y="12904788"/>
          <p14:tracePt t="115869" x="3463925" y="12923838"/>
          <p14:tracePt t="115878" x="3522663" y="12942888"/>
          <p14:tracePt t="115883" x="3579813" y="12942888"/>
          <p14:tracePt t="115893" x="3619500" y="12942888"/>
          <p14:tracePt t="115900" x="3638550" y="12942888"/>
          <p14:tracePt t="115908" x="3695700" y="12942888"/>
          <p14:tracePt t="115917" x="3716338" y="12942888"/>
          <p14:tracePt t="115927" x="3754438" y="12942888"/>
          <p14:tracePt t="115931" x="3813175" y="12942888"/>
          <p14:tracePt t="115941" x="3832225" y="12942888"/>
          <p14:tracePt t="115948" x="3851275" y="12942888"/>
          <p14:tracePt t="115956" x="3870325" y="12942888"/>
          <p14:tracePt t="115990" x="3889375" y="12942888"/>
          <p14:tracePt t="116018" x="3929063" y="12942888"/>
          <p14:tracePt t="116020" x="3948113" y="12942888"/>
          <p14:tracePt t="116027" x="3967163" y="12942888"/>
          <p14:tracePt t="116045" x="3986213" y="12942888"/>
          <p14:tracePt t="116052" x="4005263" y="12942888"/>
          <p14:tracePt t="116060" x="4064000" y="12942888"/>
          <p14:tracePt t="116068" x="4083050" y="12942888"/>
          <p14:tracePt t="116076" x="4122738" y="12942888"/>
          <p14:tracePt t="116085" x="4141788" y="12942888"/>
          <p14:tracePt t="116093" x="4160838" y="12942888"/>
          <p14:tracePt t="116100" x="4198938" y="12942888"/>
          <p14:tracePt t="116112" x="4238625" y="12942888"/>
          <p14:tracePt t="116116" x="4257675" y="12942888"/>
          <p14:tracePt t="116124" x="4257675" y="12923838"/>
          <p14:tracePt t="116165" x="4276725" y="12923838"/>
          <p14:tracePt t="116422" x="4295775" y="12923838"/>
          <p14:tracePt t="116429" x="4335463" y="12923838"/>
          <p14:tracePt t="116437" x="4373563" y="12923838"/>
          <p14:tracePt t="116446" x="4392613" y="12923838"/>
          <p14:tracePt t="116451" x="4451350" y="12923838"/>
          <p14:tracePt t="116459" x="4470400" y="12923838"/>
          <p14:tracePt t="116468" x="4489450" y="12923838"/>
          <p14:tracePt t="116477" x="4567238" y="12923838"/>
          <p14:tracePt t="116484" x="4605338" y="12923838"/>
          <p14:tracePt t="116493" x="4683125" y="12923838"/>
          <p14:tracePt t="116501" x="4779963" y="12923838"/>
          <p14:tracePt t="116510" x="4818063" y="12923838"/>
          <p14:tracePt t="116516" x="4876800" y="12923838"/>
          <p14:tracePt t="116523" x="4935538" y="12923838"/>
          <p14:tracePt t="116532" x="4954588" y="12923838"/>
          <p14:tracePt t="116540" x="4973638" y="12923838"/>
          <p14:tracePt t="116548" x="5011738" y="12961938"/>
          <p14:tracePt t="116557" x="5051425" y="12961938"/>
          <p14:tracePt t="116564" x="5070475" y="12961938"/>
          <p14:tracePt t="116573" x="5089525" y="12961938"/>
          <p14:tracePt t="116580" x="5108575" y="12961938"/>
          <p14:tracePt t="116588" x="5129213" y="12961938"/>
          <p14:tracePt t="116606" x="5148263" y="12961938"/>
          <p14:tracePt t="116621" x="5167313" y="12961938"/>
          <p14:tracePt t="116630" x="5186363" y="12961938"/>
          <p14:tracePt t="116644" x="5224463" y="12961938"/>
          <p14:tracePt t="116652" x="5245100" y="12961938"/>
          <p14:tracePt t="116668" x="5264150" y="12961938"/>
          <p14:tracePt t="116677" x="5283200" y="12961938"/>
          <p14:tracePt t="116684" x="5302250" y="12961938"/>
          <p14:tracePt t="116694" x="5321300" y="12961938"/>
          <p14:tracePt t="116700" x="5341938" y="12961938"/>
          <p14:tracePt t="116710" x="5380038" y="12961938"/>
          <p14:tracePt t="116716" x="5399088" y="12961938"/>
          <p14:tracePt t="116724" x="5418138" y="12961938"/>
          <p14:tracePt t="116732" x="5438775" y="12961938"/>
          <p14:tracePt t="116742" x="5438775" y="12942888"/>
          <p14:tracePt t="116756" x="5457825" y="12942888"/>
          <p14:tracePt t="116830" x="5476875" y="12942888"/>
          <p14:tracePt t="116845" x="5495925" y="12942888"/>
          <p14:tracePt t="116853" x="5535613" y="12942888"/>
          <p14:tracePt t="116859" x="5554663" y="12942888"/>
          <p14:tracePt t="116868" x="5573713" y="12942888"/>
          <p14:tracePt t="116878" x="5651500" y="12942888"/>
          <p14:tracePt t="116884" x="5670550" y="12942888"/>
          <p14:tracePt t="116895" x="5748338" y="12942888"/>
          <p14:tracePt t="116902" x="5864225" y="12942888"/>
          <p14:tracePt t="116908" x="5902325" y="12942888"/>
          <p14:tracePt t="116916" x="6018213" y="12942888"/>
          <p14:tracePt t="116924" x="6076950" y="12942888"/>
          <p14:tracePt t="116933" x="6192838" y="12942888"/>
          <p14:tracePt t="116942" x="6230938" y="12942888"/>
          <p14:tracePt t="116951" x="6348413" y="12942888"/>
          <p14:tracePt t="116956" x="6405563" y="12942888"/>
          <p14:tracePt t="116964" x="6424613" y="12942888"/>
          <p14:tracePt t="116977" x="6464300" y="12923838"/>
          <p14:tracePt t="117750" x="6502400" y="12923838"/>
          <p14:tracePt t="117765" x="6521450" y="12923838"/>
          <p14:tracePt t="117781" x="6540500" y="12923838"/>
          <p14:tracePt t="117790" x="6561138" y="12923838"/>
          <p14:tracePt t="117797" x="6580188" y="12923838"/>
          <p14:tracePt t="117806" x="6599238" y="12923838"/>
          <p14:tracePt t="117811" x="6618288" y="12923838"/>
          <p14:tracePt t="117821" x="6657975" y="12904788"/>
          <p14:tracePt t="117828" x="6715125" y="12904788"/>
          <p14:tracePt t="117835" x="6754813" y="12884150"/>
          <p14:tracePt t="117843" x="6850063" y="12884150"/>
          <p14:tracePt t="117852" x="6927850" y="12846050"/>
          <p14:tracePt t="117859" x="6986588" y="12846050"/>
          <p14:tracePt t="117868" x="7064375" y="12827000"/>
          <p14:tracePt t="117876" x="7083425" y="12827000"/>
          <p14:tracePt t="117884" x="7161213" y="12827000"/>
          <p14:tracePt t="117893" x="7180263" y="12827000"/>
          <p14:tracePt t="117900" x="7237413" y="12827000"/>
          <p14:tracePt t="117908" x="7315200" y="12827000"/>
          <p14:tracePt t="117916" x="7334250" y="12827000"/>
          <p14:tracePt t="117924" x="7412038" y="12827000"/>
          <p14:tracePt t="117933" x="7431088" y="12827000"/>
          <p14:tracePt t="117941" x="7527925" y="12827000"/>
          <p14:tracePt t="117948" x="7546975" y="12827000"/>
          <p14:tracePt t="117956" x="7624763" y="12827000"/>
          <p14:tracePt t="117964" x="7683500" y="12827000"/>
          <p14:tracePt t="117972" x="7721600" y="12827000"/>
          <p14:tracePt t="117980" x="7837488" y="12827000"/>
          <p14:tracePt t="117988" x="7877175" y="12827000"/>
          <p14:tracePt t="117996" x="7934325" y="12827000"/>
          <p14:tracePt t="118005" x="7974013" y="12827000"/>
          <p14:tracePt t="118011" x="8031163" y="12827000"/>
          <p14:tracePt t="118020" x="8089900" y="12827000"/>
          <p14:tracePt t="118027" x="8166100" y="12827000"/>
          <p14:tracePt t="118044" x="8283575" y="12827000"/>
          <p14:tracePt t="118052" x="8359775" y="12827000"/>
          <p14:tracePt t="118060" x="8399463" y="12865100"/>
          <p14:tracePt t="118068" x="8456613" y="12865100"/>
          <p14:tracePt t="118078" x="8477250" y="12865100"/>
          <p14:tracePt t="118084" x="8515350" y="12884150"/>
          <p14:tracePt t="118093" x="8553450" y="12884150"/>
          <p14:tracePt t="118100" x="8572500" y="12884150"/>
          <p14:tracePt t="118108" x="8612188" y="12884150"/>
          <p14:tracePt t="118116" x="8631238" y="12884150"/>
          <p14:tracePt t="118126" x="8650288" y="12904788"/>
          <p14:tracePt t="118132" x="8689975" y="12904788"/>
          <p14:tracePt t="118140" x="8709025" y="12904788"/>
          <p14:tracePt t="118148" x="8728075" y="12904788"/>
          <p14:tracePt t="118156" x="8747125" y="12904788"/>
          <p14:tracePt t="118164" x="8766175" y="12904788"/>
          <p14:tracePt t="118180" x="8786813" y="12923838"/>
          <p14:tracePt t="118189" x="8805863" y="12923838"/>
          <p14:tracePt t="118205" x="8843963" y="12923838"/>
          <p14:tracePt t="118221" x="8863013" y="12942888"/>
          <p14:tracePt t="118230" x="8883650" y="12942888"/>
          <p14:tracePt t="118277" x="8902700" y="12942888"/>
          <p14:tracePt t="118294" x="8902700" y="12961938"/>
          <p14:tracePt t="118302" x="8921750" y="12961938"/>
          <p14:tracePt t="118307" x="8940800" y="12961938"/>
          <p14:tracePt t="118316" x="8959850" y="12961938"/>
          <p14:tracePt t="118326" x="8999538" y="13001625"/>
          <p14:tracePt t="118331" x="9018588" y="13001625"/>
          <p14:tracePt t="118348" x="9037638" y="13001625"/>
          <p14:tracePt t="118356" x="9056688" y="13020675"/>
          <p14:tracePt t="118373" x="9075738" y="13020675"/>
          <p14:tracePt t="118389" x="9096375" y="13020675"/>
          <p14:tracePt t="118405" x="9115425" y="13020675"/>
          <p14:tracePt t="118422" x="9134475" y="13020675"/>
          <p14:tracePt t="118430" x="9172575" y="13020675"/>
          <p14:tracePt t="118435" x="9193213" y="13020675"/>
          <p14:tracePt t="118443" x="9212263" y="13039725"/>
          <p14:tracePt t="118463" x="9231313" y="13039725"/>
          <p14:tracePt t="118469" x="9250363" y="13039725"/>
          <p14:tracePt t="118479" x="9269413" y="13039725"/>
          <p14:tracePt t="118486" x="9328150" y="13039725"/>
          <p14:tracePt t="118492" x="9347200" y="13058775"/>
          <p14:tracePt t="118500" x="9366250" y="13058775"/>
          <p14:tracePt t="118511" x="9405938" y="13058775"/>
          <p14:tracePt t="118516" x="9444038" y="13058775"/>
          <p14:tracePt t="118523" x="9463088" y="13058775"/>
          <p14:tracePt t="118532" x="9482138" y="13058775"/>
          <p14:tracePt t="118539" x="9502775" y="13077825"/>
          <p14:tracePt t="118548" x="9521825" y="13077825"/>
          <p14:tracePt t="118556" x="9540875" y="13077825"/>
          <p14:tracePt t="118564" x="9559925" y="13077825"/>
          <p14:tracePt t="118573" x="9599613" y="13077825"/>
          <p14:tracePt t="118580" x="9618663" y="13077825"/>
          <p14:tracePt t="118588" x="9637713" y="13077825"/>
          <p14:tracePt t="118597" x="9656763" y="13077825"/>
          <p14:tracePt t="118604" x="9675813" y="13077825"/>
          <p14:tracePt t="118612" x="9696450" y="13077825"/>
          <p14:tracePt t="118623" x="9753600" y="13077825"/>
          <p14:tracePt t="118627" x="9772650" y="13077825"/>
          <p14:tracePt t="118636" x="9812338" y="13077825"/>
          <p14:tracePt t="118644" x="9831388" y="13077825"/>
          <p14:tracePt t="118652" x="9850438" y="13077825"/>
          <p14:tracePt t="118661" x="9888538" y="13077825"/>
          <p14:tracePt t="118668" x="9909175" y="13077825"/>
          <p14:tracePt t="118694" x="9928225" y="13077825"/>
          <p14:tracePt t="118733" x="9947275" y="13077825"/>
          <p14:tracePt t="118749" x="9966325" y="13077825"/>
          <p14:tracePt t="118758" x="9985375" y="13077825"/>
          <p14:tracePt t="118764" x="10006013" y="13077825"/>
          <p14:tracePt t="118783" x="10044113" y="13077825"/>
          <p14:tracePt t="118788" x="10063163" y="13077825"/>
          <p14:tracePt t="118807" x="10082213" y="13077825"/>
          <p14:tracePt t="118821" x="10102850" y="13077825"/>
          <p14:tracePt t="118830" x="10121900" y="13077825"/>
          <p14:tracePt t="118836" x="10140950" y="13077825"/>
          <p14:tracePt t="118844" x="10160000" y="13077825"/>
          <p14:tracePt t="118851" x="10198100" y="13077825"/>
          <p14:tracePt t="118861" x="10218738" y="13077825"/>
          <p14:tracePt t="118869" x="10237788" y="13077825"/>
          <p14:tracePt t="118877" x="10256838" y="13077825"/>
          <p14:tracePt t="118884" x="10294938" y="13077825"/>
          <p14:tracePt t="118897" x="10353675" y="13077825"/>
          <p14:tracePt t="118900" x="10391775" y="13077825"/>
          <p14:tracePt t="118909" x="10431463" y="13077825"/>
          <p14:tracePt t="118917" x="10469563" y="13077825"/>
          <p14:tracePt t="118924" x="10488613" y="13077825"/>
          <p14:tracePt t="118932" x="10509250" y="13077825"/>
          <p14:tracePt t="118940" x="10566400" y="13077825"/>
          <p14:tracePt t="118948" x="10585450" y="13077825"/>
          <p14:tracePt t="118956" x="10625138" y="13077825"/>
          <p14:tracePt t="118965" x="10682288" y="13077825"/>
          <p14:tracePt t="118972" x="10701338" y="13077825"/>
          <p14:tracePt t="118980" x="10779125" y="13096875"/>
          <p14:tracePt t="118990" x="10798175" y="13096875"/>
          <p14:tracePt t="118996" x="10837863" y="13096875"/>
          <p14:tracePt t="119004" x="10934700" y="13136563"/>
          <p14:tracePt t="119013" x="10972800" y="13136563"/>
          <p14:tracePt t="119020" x="11031538" y="13136563"/>
          <p14:tracePt t="119045" x="11185525" y="13155613"/>
          <p14:tracePt t="119052" x="11244263" y="13155613"/>
          <p14:tracePt t="119061" x="11263313" y="13155613"/>
          <p14:tracePt t="119068" x="11301413" y="13155613"/>
          <p14:tracePt t="119076" x="11322050" y="13155613"/>
          <p14:tracePt t="119084" x="11341100" y="13155613"/>
          <p14:tracePt t="119093" x="11360150" y="13155613"/>
          <p14:tracePt t="119100" x="11398250" y="13155613"/>
          <p14:tracePt t="119119" x="11417300" y="13155613"/>
          <p14:tracePt t="119133" x="11437938" y="13155613"/>
          <p14:tracePt t="119149" x="11456988" y="13155613"/>
          <p14:tracePt t="119165" x="11476038" y="13174663"/>
          <p14:tracePt t="119175" x="11495088" y="13174663"/>
          <p14:tracePt t="119180" x="11514138" y="13174663"/>
          <p14:tracePt t="119188" x="11553825" y="13174663"/>
          <p14:tracePt t="119196" x="11572875" y="13174663"/>
          <p14:tracePt t="119204" x="11591925" y="13174663"/>
          <p14:tracePt t="119212" x="11610975" y="13174663"/>
          <p14:tracePt t="119220" x="11631613" y="13174663"/>
          <p14:tracePt t="119228" x="11650663" y="13174663"/>
          <p14:tracePt t="119240" x="11707813" y="13174663"/>
          <p14:tracePt t="119243" x="11728450" y="13174663"/>
          <p14:tracePt t="119251" x="11747500" y="13174663"/>
          <p14:tracePt t="119259" x="11785600" y="13174663"/>
          <p14:tracePt t="119268" x="11823700" y="13174663"/>
          <p14:tracePt t="119276" x="11844338" y="13174663"/>
          <p14:tracePt t="119284" x="11863388" y="13174663"/>
          <p14:tracePt t="119295" x="11882438" y="13174663"/>
          <p14:tracePt t="119300" x="11901488" y="13174663"/>
          <p14:tracePt t="119308" x="11920538" y="13174663"/>
          <p14:tracePt t="119316" x="11941175" y="13174663"/>
          <p14:tracePt t="119325" x="11960225" y="13174663"/>
          <p14:tracePt t="119332" x="12017375" y="13174663"/>
          <p14:tracePt t="119340" x="12038013" y="13174663"/>
          <p14:tracePt t="119349" x="12057063" y="13174663"/>
          <p14:tracePt t="119356" x="12076113" y="13174663"/>
          <p14:tracePt t="119364" x="12134850" y="13174663"/>
          <p14:tracePt t="119372" x="12153900" y="13174663"/>
          <p14:tracePt t="119380" x="12192000" y="13174663"/>
          <p14:tracePt t="119388" x="12250738" y="13174663"/>
          <p14:tracePt t="119396" x="12269788" y="13174663"/>
          <p14:tracePt t="119405" x="12347575" y="13174663"/>
          <p14:tracePt t="119413" x="12366625" y="13174663"/>
          <p14:tracePt t="119420" x="12404725" y="13174663"/>
          <p14:tracePt t="119429" x="12444413" y="13174663"/>
          <p14:tracePt t="119437" x="12463463" y="13174663"/>
          <p14:tracePt t="119443" x="12501563" y="13174663"/>
          <p14:tracePt t="119452" x="12520613" y="13174663"/>
          <p14:tracePt t="119467" x="12541250" y="13174663"/>
          <p14:tracePt t="119485" x="12560300" y="13174663"/>
          <p14:tracePt t="119510" x="12598400" y="13174663"/>
          <p14:tracePt t="119519" x="12617450" y="13174663"/>
          <p14:tracePt t="119533" x="12636500" y="13174663"/>
          <p14:tracePt t="119540" x="12636500" y="13155613"/>
          <p14:tracePt t="119548" x="12657138" y="13155613"/>
          <p14:tracePt t="119556" x="12676188" y="13155613"/>
          <p14:tracePt t="119564" x="12695238" y="13155613"/>
          <p14:tracePt t="119572" x="12714288" y="13136563"/>
          <p14:tracePt t="119580" x="12753975" y="13136563"/>
          <p14:tracePt t="119588" x="12792075" y="13117513"/>
          <p14:tracePt t="119596" x="12811125" y="13117513"/>
          <p14:tracePt t="119605" x="12869863" y="13117513"/>
          <p14:tracePt t="119611" x="12888913" y="13117513"/>
          <p14:tracePt t="119621" x="12927013" y="13096875"/>
          <p14:tracePt t="119629" x="12947650" y="13096875"/>
          <p14:tracePt t="119635" x="13023850" y="13096875"/>
          <p14:tracePt t="119643" x="13082588" y="13096875"/>
          <p14:tracePt t="119653" x="13082588" y="13058775"/>
          <p14:tracePt t="119659" x="13101638" y="13058775"/>
          <p14:tracePt t="119668" x="13120688" y="13058775"/>
          <p14:tracePt t="119676" x="13139738" y="13058775"/>
          <p14:tracePt t="119684" x="13160375" y="13058775"/>
          <p14:tracePt t="119695" x="13198475" y="13058775"/>
          <p14:tracePt t="119702" x="13198475" y="13039725"/>
          <p14:tracePt t="119708" x="13217525" y="13039725"/>
          <p14:tracePt t="119717" x="13236575" y="13039725"/>
          <p14:tracePt t="119724" x="13257213" y="13039725"/>
          <p14:tracePt t="119732" x="13276263" y="13020675"/>
          <p14:tracePt t="119741" x="13295313" y="13020675"/>
          <p14:tracePt t="119748" x="13314363" y="13020675"/>
          <p14:tracePt t="119756" x="13333413" y="13020675"/>
          <p14:tracePt t="119789" x="13373100" y="13020675"/>
          <p14:tracePt t="119805" x="13392150" y="13020675"/>
          <p14:tracePt t="119813" x="13411200" y="13020675"/>
          <p14:tracePt t="119829" x="13430250" y="13020675"/>
          <p14:tracePt t="119839" x="13450888" y="13020675"/>
          <p14:tracePt t="119843" x="13469938" y="13001625"/>
          <p14:tracePt t="119853" x="13488988" y="13001625"/>
          <p14:tracePt t="119860" x="13546138" y="13001625"/>
          <p14:tracePt t="119867" x="13566775" y="13001625"/>
          <p14:tracePt t="119876" x="13604875" y="13001625"/>
          <p14:tracePt t="119883" x="13642975" y="13001625"/>
          <p14:tracePt t="119893" x="13663613" y="13001625"/>
          <p14:tracePt t="119900" x="13682663" y="13001625"/>
          <p14:tracePt t="120310" x="13701713" y="13001625"/>
          <p14:tracePt t="120336" x="13720763" y="13001625"/>
          <p14:tracePt t="120348" x="13739813" y="13001625"/>
          <p14:tracePt t="120364" x="13760450" y="13001625"/>
          <p14:tracePt t="120372" x="13798550" y="13001625"/>
          <p14:tracePt t="120381" x="13817600" y="13001625"/>
          <p14:tracePt t="120388" x="13836650" y="13001625"/>
          <p14:tracePt t="120396" x="13857288" y="13001625"/>
          <p14:tracePt t="120408" x="13895388" y="13001625"/>
          <p14:tracePt t="120411" x="13952538" y="13001625"/>
          <p14:tracePt t="120420" x="13992225" y="13001625"/>
          <p14:tracePt t="120428" x="14030325" y="13001625"/>
          <p14:tracePt t="120436" x="14049375" y="13001625"/>
          <p14:tracePt t="120443" x="14089063" y="13001625"/>
          <p14:tracePt t="120451" x="14146213" y="13001625"/>
          <p14:tracePt t="120461" x="14185900" y="13001625"/>
          <p14:tracePt t="120469" x="14204950" y="13001625"/>
          <p14:tracePt t="120478" x="14243050" y="13001625"/>
          <p14:tracePt t="120484" x="14263688" y="13001625"/>
          <p14:tracePt t="120492" x="14282738" y="13001625"/>
          <p14:tracePt t="120510" x="14301788" y="13001625"/>
          <p14:tracePt t="120517" x="14320838" y="13001625"/>
          <p14:tracePt t="120525" x="14339888" y="13001625"/>
          <p14:tracePt t="120535" x="14358938" y="13001625"/>
          <p14:tracePt t="120539" x="14398625" y="13001625"/>
          <p14:tracePt t="120549" x="14417675" y="13001625"/>
          <p14:tracePt t="120559" x="14476413" y="13001625"/>
          <p14:tracePt t="120563" x="14514513" y="13001625"/>
          <p14:tracePt t="120572" x="14552613" y="13001625"/>
          <p14:tracePt t="120581" x="14611350" y="13001625"/>
          <p14:tracePt t="120587" x="14649450" y="13001625"/>
          <p14:tracePt t="120596" x="14708188" y="13001625"/>
          <p14:tracePt t="120604" x="14746288" y="13001625"/>
          <p14:tracePt t="120611" x="14805025" y="13001625"/>
          <p14:tracePt t="120621" x="14824075" y="13001625"/>
          <p14:tracePt t="120628" x="14882813" y="13001625"/>
          <p14:tracePt t="120635" x="14901863" y="13001625"/>
          <p14:tracePt t="120643" x="14920913" y="13001625"/>
          <p14:tracePt t="120651" x="14939963" y="13020675"/>
          <p14:tracePt t="120659" x="14979650" y="13020675"/>
          <p14:tracePt t="120668" x="15036800" y="13020675"/>
          <p14:tracePt t="120676" x="15055850" y="13020675"/>
          <p14:tracePt t="120683" x="15076488" y="13020675"/>
          <p14:tracePt t="120693" x="15095538" y="13020675"/>
          <p14:tracePt t="120700" x="15152688" y="13020675"/>
          <p14:tracePt t="120709" x="15171738" y="13020675"/>
          <p14:tracePt t="120717" x="15192375" y="13020675"/>
          <p14:tracePt t="120726" x="15211425" y="13020675"/>
          <p14:tracePt t="120732" x="15230475" y="13020675"/>
          <p14:tracePt t="120741" x="15249525" y="13020675"/>
          <p14:tracePt t="120749" x="15289213" y="13020675"/>
          <p14:tracePt t="120756" x="15327313" y="13020675"/>
          <p14:tracePt t="120764" x="15346363" y="13020675"/>
          <p14:tracePt t="120772" x="15405100" y="13020675"/>
          <p14:tracePt t="120780" x="15424150" y="13020675"/>
          <p14:tracePt t="120788" x="15501938" y="13020675"/>
          <p14:tracePt t="120796" x="15540038" y="13020675"/>
          <p14:tracePt t="120804" x="15598775" y="13020675"/>
          <p14:tracePt t="120812" x="15674975" y="13020675"/>
          <p14:tracePt t="120820" x="15695613" y="13020675"/>
          <p14:tracePt t="120828" x="15752763" y="13020675"/>
          <p14:tracePt t="120836" x="15792450" y="13020675"/>
          <p14:tracePt t="120845" x="15849600" y="13020675"/>
          <p14:tracePt t="120852" x="15868650" y="13020675"/>
          <p14:tracePt t="120861" x="15889288" y="13020675"/>
          <p14:tracePt t="120868" x="15927388" y="13020675"/>
          <p14:tracePt t="120876" x="15946438" y="13020675"/>
          <p14:tracePt t="120894" x="15984538" y="13020675"/>
          <p14:tracePt t="121077" x="16005175" y="13020675"/>
          <p14:tracePt t="121085" x="16024225" y="13020675"/>
          <p14:tracePt t="121095" x="16043275" y="13020675"/>
          <p14:tracePt t="121105" x="16062325" y="13020675"/>
          <p14:tracePt t="121107" x="16081375" y="13020675"/>
          <p14:tracePt t="121117" x="16159163" y="13020675"/>
          <p14:tracePt t="121126" x="16236950" y="13020675"/>
          <p14:tracePt t="121131" x="16295688" y="13020675"/>
          <p14:tracePt t="121140" x="16371888" y="13020675"/>
          <p14:tracePt t="121148" x="16468725" y="13020675"/>
          <p14:tracePt t="121156" x="16584613" y="13020675"/>
          <p14:tracePt t="121164" x="16662400" y="13020675"/>
          <p14:tracePt t="121172" x="16778288" y="13020675"/>
          <p14:tracePt t="121180" x="16933863" y="13020675"/>
          <p14:tracePt t="121189" x="16971963" y="13020675"/>
          <p14:tracePt t="121195" x="17068800" y="13020675"/>
          <p14:tracePt t="121206" x="17087850" y="13020675"/>
          <p14:tracePt t="121213" x="17165638" y="13020675"/>
          <p14:tracePt t="121220" x="17184688" y="13020675"/>
          <p14:tracePt t="121228" x="17203738" y="13020675"/>
          <p14:tracePt t="121236" x="17224375" y="13020675"/>
          <p14:tracePt t="121254" x="17243425" y="13020675"/>
          <p14:tracePt t="121259" x="17262475" y="13020675"/>
          <p14:tracePt t="121280" x="17281525" y="13058775"/>
          <p14:tracePt t="121283" x="17321213" y="13058775"/>
          <p14:tracePt t="121294" x="17340263" y="13058775"/>
          <p14:tracePt t="121304" x="17359313" y="13058775"/>
          <p14:tracePt t="121307" x="17378363" y="13058775"/>
          <p14:tracePt t="121316" x="17397413" y="13058775"/>
          <p14:tracePt t="121326" x="17418050" y="13058775"/>
          <p14:tracePt t="121331" x="17437100" y="13058775"/>
          <p14:tracePt t="121340" x="17456150" y="13058775"/>
          <p14:tracePt t="121349" x="17494250" y="13058775"/>
          <p14:tracePt t="121365" x="17514888" y="13058775"/>
          <p14:tracePt t="121413" x="17533938" y="13058775"/>
          <p14:tracePt t="121525" x="17514888" y="13058775"/>
          <p14:tracePt t="121533" x="17475200" y="13058775"/>
          <p14:tracePt t="121542" x="17418050" y="13058775"/>
          <p14:tracePt t="121551" x="17321213" y="13058775"/>
          <p14:tracePt t="121556" x="17165638" y="13077825"/>
          <p14:tracePt t="121564" x="16856075" y="13117513"/>
          <p14:tracePt t="121574" x="16740188" y="13155613"/>
          <p14:tracePt t="121580" x="16314738" y="13193713"/>
          <p14:tracePt t="121588" x="16062325" y="13193713"/>
          <p14:tracePt t="121597" x="15501938" y="13193713"/>
          <p14:tracePt t="121603" x="15192375" y="13193713"/>
          <p14:tracePt t="121611" x="14166850" y="13193713"/>
          <p14:tracePt t="121620" x="13701713" y="13193713"/>
          <p14:tracePt t="121627" x="12385675" y="13193713"/>
          <p14:tracePt t="121636" x="12134850" y="13193713"/>
          <p14:tracePt t="121894" x="12076113" y="13193713"/>
          <p14:tracePt t="121902" x="12038013" y="13193713"/>
          <p14:tracePt t="121910" x="11941175" y="13193713"/>
          <p14:tracePt t="121918" x="11920538" y="13214350"/>
          <p14:tracePt t="121924" x="11901488" y="13214350"/>
          <p14:tracePt t="121932" x="11882438" y="13214350"/>
          <p14:tracePt t="121941" x="11844338" y="13214350"/>
          <p14:tracePt t="121947" x="11747500" y="13214350"/>
          <p14:tracePt t="121957" x="11707813" y="13214350"/>
          <p14:tracePt t="121964" x="11591925" y="13214350"/>
          <p14:tracePt t="121972" x="11534775" y="13214350"/>
          <p14:tracePt t="121981" x="11456988" y="13214350"/>
          <p14:tracePt t="121990" x="11398250" y="13214350"/>
          <p14:tracePt t="121996" x="11244263" y="13214350"/>
          <p14:tracePt t="122004" x="11204575" y="13214350"/>
          <p14:tracePt t="122011" x="11010900" y="13214350"/>
          <p14:tracePt t="122021" x="10798175" y="13214350"/>
          <p14:tracePt t="122028" x="10682288" y="13214350"/>
          <p14:tracePt t="122036" x="10450513" y="13214350"/>
          <p14:tracePt t="122043" x="10353675" y="13214350"/>
          <p14:tracePt t="122061" x="9966325" y="13214350"/>
          <p14:tracePt t="122068" x="9734550" y="13214350"/>
          <p14:tracePt t="122085" x="9309100" y="13214350"/>
          <p14:tracePt t="122092" x="9056688" y="13214350"/>
          <p14:tracePt t="122100" x="8978900" y="13214350"/>
          <p14:tracePt t="122107" x="8709025" y="13214350"/>
          <p14:tracePt t="122116" x="8612188" y="13214350"/>
          <p14:tracePt t="122125" x="8380413" y="13214350"/>
          <p14:tracePt t="122132" x="8262938" y="13214350"/>
          <p14:tracePt t="122140" x="8031163" y="13214350"/>
          <p14:tracePt t="122149" x="7759700" y="13252450"/>
          <p14:tracePt t="122156" x="7683500" y="13290550"/>
          <p14:tracePt t="122164" x="7470775" y="13311188"/>
          <p14:tracePt t="122172" x="7353300" y="13311188"/>
          <p14:tracePt t="122180" x="7161213" y="13349288"/>
          <p14:tracePt t="122188" x="7083425" y="13368338"/>
          <p14:tracePt t="122195" x="6870700" y="13406438"/>
          <p14:tracePt t="122205" x="6599238" y="13446125"/>
          <p14:tracePt t="122212" x="6521450" y="13446125"/>
          <p14:tracePt t="122220" x="6327775" y="13523913"/>
          <p14:tracePt t="122227" x="6211888" y="13523913"/>
          <p14:tracePt t="122236" x="5961063" y="13523913"/>
          <p14:tracePt t="122243" x="5883275" y="13542963"/>
          <p14:tracePt t="122253" x="5592763" y="13581063"/>
          <p14:tracePt t="122260" x="5514975" y="13581063"/>
          <p14:tracePt t="122267" x="5283200" y="13581063"/>
          <p14:tracePt t="122276" x="5011738" y="13658850"/>
          <p14:tracePt t="122283" x="4935538" y="13658850"/>
          <p14:tracePt t="122292" x="4645025" y="13658850"/>
          <p14:tracePt t="122300" x="4529138" y="13658850"/>
          <p14:tracePt t="122309" x="4257675" y="13658850"/>
          <p14:tracePt t="122316" x="4141788" y="13658850"/>
          <p14:tracePt t="122324" x="3889375" y="13658850"/>
          <p14:tracePt t="122331" x="3773488" y="13658850"/>
          <p14:tracePt t="122341" x="3541713" y="13658850"/>
          <p14:tracePt t="122349" x="3289300" y="13658850"/>
          <p14:tracePt t="122355" x="3192463" y="13658850"/>
          <p14:tracePt t="122364" x="2960688" y="13658850"/>
          <p14:tracePt t="122375" x="2844800" y="13658850"/>
          <p14:tracePt t="122379" x="2651125" y="13658850"/>
          <p14:tracePt t="122388" x="2573338" y="13658850"/>
          <p14:tracePt t="122398" x="2419350" y="13658850"/>
          <p14:tracePt t="122404" x="2303463" y="13658850"/>
          <p14:tracePt t="122411" x="2244725" y="13658850"/>
          <p14:tracePt t="122420" x="2206625" y="13658850"/>
          <p14:tracePt t="122428" x="2187575" y="13658850"/>
          <p14:tracePt t="122437" x="2147888" y="13658850"/>
          <p14:tracePt t="122477" x="2147888" y="13677900"/>
          <p14:tracePt t="122485" x="2128838" y="13677900"/>
          <p14:tracePt t="122504" x="2109788" y="13677900"/>
          <p14:tracePt t="122508" x="2090738" y="13696950"/>
          <p14:tracePt t="122516" x="2070100" y="13696950"/>
          <p14:tracePt t="122527" x="2051050" y="13696950"/>
          <p14:tracePt t="122532" x="1993900" y="13696950"/>
          <p14:tracePt t="122540" x="1973263" y="13716000"/>
          <p14:tracePt t="122548" x="1935163" y="13716000"/>
          <p14:tracePt t="122556" x="1916113" y="13716000"/>
          <p14:tracePt t="122564" x="1857375" y="13716000"/>
          <p14:tracePt t="122572" x="1838325" y="13716000"/>
          <p14:tracePt t="122580" x="1800225" y="13716000"/>
          <p14:tracePt t="122589" x="1760538" y="13716000"/>
          <p14:tracePt t="122596" x="1741488" y="13716000"/>
          <p14:tracePt t="122604" x="1722438" y="13716000"/>
          <p14:tracePt t="122613" x="1703388" y="13716000"/>
          <p14:tracePt t="122619" x="1684338" y="13716000"/>
          <p14:tracePt t="122628" x="1663700" y="13716000"/>
          <p14:tracePt t="122635" x="1644650" y="13716000"/>
          <p14:tracePt t="122644" x="1625600" y="13716000"/>
          <p14:tracePt t="122652" x="1587500" y="13716000"/>
          <p14:tracePt t="122660" x="1566863" y="13716000"/>
          <p14:tracePt t="122668" x="1547813" y="13716000"/>
          <p14:tracePt t="122677" x="1528763" y="13716000"/>
          <p14:tracePt t="122685" x="1509713" y="13716000"/>
          <p14:tracePt t="122702" x="1490663" y="13716000"/>
          <p14:tracePt t="122717" x="1470025" y="13716000"/>
          <p14:tracePt t="122732" x="1431925" y="13716000"/>
          <p14:tracePt t="122749" x="1412875" y="13716000"/>
          <p14:tracePt t="122757" x="1393825" y="13716000"/>
          <p14:tracePt t="122764" x="1374775" y="13716000"/>
          <p14:tracePt t="122774" x="1354138" y="13716000"/>
          <p14:tracePt t="122789" x="1335088" y="13716000"/>
          <p14:tracePt t="122796" x="1316038" y="13716000"/>
          <p14:tracePt t="122803" x="1277938" y="13716000"/>
          <p14:tracePt t="122820" x="1257300" y="13716000"/>
          <p14:tracePt t="122827" x="1238250" y="13716000"/>
          <p14:tracePt t="122845" x="1219200" y="13716000"/>
          <p14:tracePt t="122878" x="1200150" y="13716000"/>
          <p14:tracePt t="122989" x="1219200" y="13716000"/>
          <p14:tracePt t="122997" x="1238250" y="13716000"/>
          <p14:tracePt t="123006" x="1257300" y="13716000"/>
          <p14:tracePt t="123013" x="1296988" y="13716000"/>
          <p14:tracePt t="123019" x="1316038" y="13716000"/>
          <p14:tracePt t="123028" x="1335088" y="13716000"/>
          <p14:tracePt t="123036" x="1374775" y="13716000"/>
          <p14:tracePt t="123044" x="1393825" y="13716000"/>
          <p14:tracePt t="123053" x="1450975" y="13716000"/>
          <p14:tracePt t="123059" x="1490663" y="13716000"/>
          <p14:tracePt t="123068" x="1528763" y="13716000"/>
          <p14:tracePt t="123076" x="1587500" y="13716000"/>
          <p14:tracePt t="123084" x="1625600" y="13716000"/>
          <p14:tracePt t="123096" x="1644650" y="13716000"/>
          <p14:tracePt t="123100" x="1663700" y="13716000"/>
          <p14:tracePt t="123108" x="1684338" y="13716000"/>
          <p14:tracePt t="123126" x="1703388" y="13716000"/>
          <p14:tracePt t="123197" x="1722438" y="13716000"/>
          <p14:tracePt t="123213" x="1741488" y="13716000"/>
          <p14:tracePt t="123229" x="1760538" y="13716000"/>
          <p14:tracePt t="123255" x="1800225" y="13716000"/>
          <p14:tracePt t="123294" x="1819275" y="13716000"/>
          <p14:tracePt t="123301" x="1838325" y="13755688"/>
          <p14:tracePt t="123310" x="1857375" y="13755688"/>
          <p14:tracePt t="123316" x="1876425" y="13755688"/>
          <p14:tracePt t="123323" x="1897063" y="13755688"/>
          <p14:tracePt t="123332" x="1916113" y="13755688"/>
          <p14:tracePt t="123340" x="1954213" y="13755688"/>
          <p14:tracePt t="123348" x="1973263" y="13755688"/>
          <p14:tracePt t="123355" x="1993900" y="13755688"/>
          <p14:tracePt t="123364" x="2012950" y="13755688"/>
          <p14:tracePt t="123371" x="2032000" y="13755688"/>
          <p14:tracePt t="123845" x="2051050" y="13755688"/>
          <p14:tracePt t="123853" x="2070100" y="13755688"/>
          <p14:tracePt t="123861" x="2109788" y="13755688"/>
          <p14:tracePt t="123870" x="2128838" y="13755688"/>
          <p14:tracePt t="123876" x="2147888" y="13755688"/>
          <p14:tracePt t="123884" x="2225675" y="13755688"/>
          <p14:tracePt t="123894" x="2244725" y="13755688"/>
          <p14:tracePt t="123900" x="2341563" y="13755688"/>
          <p14:tracePt t="123910" x="2360613" y="13755688"/>
          <p14:tracePt t="123915" x="2438400" y="13755688"/>
          <p14:tracePt t="123924" x="2497138" y="13755688"/>
          <p14:tracePt t="123933" x="2573338" y="13755688"/>
          <p14:tracePt t="123939" x="2613025" y="13755688"/>
          <p14:tracePt t="123948" x="2709863" y="13755688"/>
          <p14:tracePt t="123956" x="2786063" y="13755688"/>
          <p14:tracePt t="123964" x="2806700" y="13755688"/>
          <p14:tracePt t="123973" x="2825750" y="13755688"/>
          <p14:tracePt t="123979" x="2844800" y="13755688"/>
          <p14:tracePt t="123988" x="2882900" y="13755688"/>
          <p14:tracePt t="124005" x="2882900" y="13736638"/>
          <p14:tracePt t="124021" x="2903538" y="13736638"/>
          <p14:tracePt t="124413" x="2922588" y="13736638"/>
          <p14:tracePt t="124477" x="2941638" y="13736638"/>
          <p14:tracePt t="124637" x="2960688" y="13736638"/>
          <p14:tracePt t="124645" x="2979738" y="13736638"/>
          <p14:tracePt t="124653" x="2979738" y="13716000"/>
          <p14:tracePt t="124662" x="3000375" y="13716000"/>
          <p14:tracePt t="124667" x="3038475" y="13716000"/>
          <p14:tracePt t="124677" x="3038475" y="13696950"/>
          <p14:tracePt t="124684" x="3076575" y="13696950"/>
          <p14:tracePt t="124693" x="3116263" y="13696950"/>
          <p14:tracePt t="124701" x="3173413" y="13677900"/>
          <p14:tracePt t="124711" x="3192463" y="13677900"/>
          <p14:tracePt t="124717" x="3309938" y="13677900"/>
          <p14:tracePt t="124725" x="3425825" y="13677900"/>
          <p14:tracePt t="124736" x="3463925" y="13677900"/>
          <p14:tracePt t="124740" x="3579813" y="13677900"/>
          <p14:tracePt t="124748" x="3657600" y="13677900"/>
          <p14:tracePt t="124758" x="3773488" y="13677900"/>
          <p14:tracePt t="124764" x="3832225" y="13677900"/>
          <p14:tracePt t="124773" x="3910013" y="13677900"/>
          <p14:tracePt t="124783" x="3967163" y="13677900"/>
          <p14:tracePt t="124788" x="4005263" y="13677900"/>
          <p14:tracePt t="124797" x="4025900" y="13677900"/>
          <p14:tracePt t="124806" x="4064000" y="13677900"/>
          <p14:tracePt t="124853" x="4083050" y="13677900"/>
          <p14:tracePt t="124869" x="4102100" y="13677900"/>
          <p14:tracePt t="124885" x="4122738" y="13677900"/>
          <p14:tracePt t="124894" x="4141788" y="13677900"/>
          <p14:tracePt t="124901" x="4160838" y="13677900"/>
          <p14:tracePt t="124925" x="4179888" y="13677900"/>
          <p14:tracePt t="125125" x="4219575" y="13677900"/>
          <p14:tracePt t="125141" x="4238625" y="13677900"/>
          <p14:tracePt t="125156" x="4257675" y="13677900"/>
          <p14:tracePt t="125173" x="4276725" y="13677900"/>
          <p14:tracePt t="125189" x="4295775" y="13677900"/>
          <p14:tracePt t="125198" x="4316413" y="13677900"/>
          <p14:tracePt t="125206" x="4335463" y="13677900"/>
          <p14:tracePt t="125211" x="4373563" y="13677900"/>
          <p14:tracePt t="125220" x="4392613" y="13677900"/>
          <p14:tracePt t="125228" x="4411663" y="13677900"/>
          <p14:tracePt t="125235" x="4451350" y="13639800"/>
          <p14:tracePt t="125244" x="4508500" y="13639800"/>
          <p14:tracePt t="125252" x="4548188" y="13639800"/>
          <p14:tracePt t="125260" x="4586288" y="13639800"/>
          <p14:tracePt t="125268" x="4645025" y="13639800"/>
          <p14:tracePt t="125277" x="4702175" y="13639800"/>
          <p14:tracePt t="125284" x="4779963" y="13620750"/>
          <p14:tracePt t="125296" x="4818063" y="13620750"/>
          <p14:tracePt t="125302" x="4876800" y="13600113"/>
          <p14:tracePt t="125308" x="4992688" y="13600113"/>
          <p14:tracePt t="125317" x="5032375" y="13600113"/>
          <p14:tracePt t="125324" x="5070475" y="13562013"/>
          <p14:tracePt t="125333" x="5089525" y="13562013"/>
          <p14:tracePt t="125342" x="5148263" y="13542963"/>
          <p14:tracePt t="125348" x="5167313" y="13542963"/>
          <p14:tracePt t="125356" x="5186363" y="13542963"/>
          <p14:tracePt t="125366" x="5224463" y="13542963"/>
          <p14:tracePt t="125371" x="5264150" y="13542963"/>
          <p14:tracePt t="125380" x="5283200" y="13542963"/>
          <p14:tracePt t="125388" x="5302250" y="13523913"/>
          <p14:tracePt t="125396" x="5321300" y="13523913"/>
          <p14:tracePt t="125406" x="5341938" y="13523913"/>
          <p14:tracePt t="125411" x="5360988" y="13523913"/>
          <p14:tracePt t="125421" x="5380038" y="13523913"/>
          <p14:tracePt t="125437" x="5399088" y="13523913"/>
          <p14:tracePt t="125446" x="5438775" y="13523913"/>
          <p14:tracePt t="125453" x="5457825" y="13523913"/>
          <p14:tracePt t="125469" x="5476875" y="13523913"/>
          <p14:tracePt t="125479" x="5514975" y="13523913"/>
          <p14:tracePt t="125497" x="5535613" y="13523913"/>
          <p14:tracePt t="125500" x="5573713" y="13523913"/>
          <p14:tracePt t="125510" x="5611813" y="13523913"/>
          <p14:tracePt t="125517" x="5630863" y="13523913"/>
          <p14:tracePt t="125523" x="5651500" y="13523913"/>
          <p14:tracePt t="125532" x="5670550" y="13523913"/>
          <p14:tracePt t="125549" x="5708650" y="13523913"/>
          <p14:tracePt t="125575" x="5727700" y="13523913"/>
          <p14:tracePt t="125579" x="5748338" y="13523913"/>
          <p14:tracePt t="125589" x="5767388" y="13523913"/>
          <p14:tracePt t="125596" x="5786438" y="13523913"/>
          <p14:tracePt t="125604" x="5805488" y="13523913"/>
          <p14:tracePt t="125612" x="5824538" y="13523913"/>
          <p14:tracePt t="125620" x="5883275" y="13523913"/>
          <p14:tracePt t="125628" x="5902325" y="13523913"/>
          <p14:tracePt t="125637" x="5980113" y="13503275"/>
          <p14:tracePt t="125643" x="5999163" y="13503275"/>
          <p14:tracePt t="125652" x="6076950" y="13503275"/>
          <p14:tracePt t="125661" x="6096000" y="13484225"/>
          <p14:tracePt t="125668" x="6134100" y="13484225"/>
          <p14:tracePt t="125679" x="6173788" y="13484225"/>
          <p14:tracePt t="125684" x="6230938" y="13484225"/>
          <p14:tracePt t="125694" x="6289675" y="13484225"/>
          <p14:tracePt t="125701" x="6308725" y="13484225"/>
          <p14:tracePt t="125707" x="6348413" y="13484225"/>
          <p14:tracePt t="125716" x="6386513" y="13484225"/>
          <p14:tracePt t="125724" x="6405563" y="13484225"/>
          <p14:tracePt t="125732" x="6424613" y="13484225"/>
          <p14:tracePt t="125741" x="6443663" y="13484225"/>
          <p14:tracePt t="125748" x="6483350" y="13484225"/>
          <p14:tracePt t="125755" x="6521450" y="13484225"/>
          <p14:tracePt t="125764" x="6561138" y="13484225"/>
          <p14:tracePt t="125772" x="6580188" y="13484225"/>
          <p14:tracePt t="125780" x="6657975" y="13484225"/>
          <p14:tracePt t="125789" x="6677025" y="13484225"/>
          <p14:tracePt t="125797" x="6754813" y="13484225"/>
          <p14:tracePt t="125803" x="6811963" y="13484225"/>
          <p14:tracePt t="125811" x="6850063" y="13484225"/>
          <p14:tracePt t="125820" x="6927850" y="13484225"/>
          <p14:tracePt t="125828" x="6946900" y="13484225"/>
          <p14:tracePt t="125837" x="7005638" y="13484225"/>
          <p14:tracePt t="125844" x="7024688" y="13484225"/>
          <p14:tracePt t="125852" x="7043738" y="13484225"/>
          <p14:tracePt t="126405" x="7024688" y="13484225"/>
          <p14:tracePt t="126413" x="7005638" y="13484225"/>
          <p14:tracePt t="126421" x="6927850" y="13484225"/>
          <p14:tracePt t="126430" x="6870700" y="13484225"/>
          <p14:tracePt t="126436" x="6715125" y="13484225"/>
          <p14:tracePt t="126444" x="6637338" y="13484225"/>
          <p14:tracePt t="126452" x="6483350" y="13523913"/>
          <p14:tracePt t="126462" x="6308725" y="13600113"/>
          <p14:tracePt t="126468" x="6211888" y="13620750"/>
          <p14:tracePt t="126477" x="6018213" y="13658850"/>
          <p14:tracePt t="126484" x="5961063" y="13658850"/>
          <p14:tracePt t="126494" x="5805488" y="13677900"/>
          <p14:tracePt t="126501" x="5727700" y="13677900"/>
          <p14:tracePt t="126507" x="5611813" y="13716000"/>
          <p14:tracePt t="126515" x="5554663" y="13716000"/>
          <p14:tracePt t="126524" x="5438775" y="13736638"/>
          <p14:tracePt t="126532" x="5321300" y="13736638"/>
          <p14:tracePt t="126541" x="5264150" y="13774738"/>
          <p14:tracePt t="126548" x="5148263" y="13774738"/>
          <p14:tracePt t="126556" x="5108575" y="13793788"/>
          <p14:tracePt t="126564" x="4954588" y="13793788"/>
          <p14:tracePt t="126572" x="4857750" y="13833475"/>
          <p14:tracePt t="126580" x="4741863" y="13852525"/>
          <p14:tracePt t="126588" x="4625975" y="13852525"/>
          <p14:tracePt t="126597" x="4567238" y="13890625"/>
          <p14:tracePt t="126605" x="4451350" y="13909675"/>
          <p14:tracePt t="126611" x="4411663" y="13909675"/>
          <p14:tracePt t="126620" x="4295775" y="13909675"/>
          <p14:tracePt t="126629" x="4276725" y="13928725"/>
          <p14:tracePt t="126635" x="4160838" y="13928725"/>
          <p14:tracePt t="126644" x="4141788" y="13949363"/>
          <p14:tracePt t="126652" x="4044950" y="13949363"/>
          <p14:tracePt t="126660" x="3986213" y="13987463"/>
          <p14:tracePt t="126668" x="3967163" y="13987463"/>
          <p14:tracePt t="126676" x="3889375" y="14006513"/>
          <p14:tracePt t="126684" x="3889375" y="14025563"/>
          <p14:tracePt t="126697" x="3813175" y="14025563"/>
          <p14:tracePt t="126700" x="3813175" y="14046200"/>
          <p14:tracePt t="126708" x="3773488" y="14084300"/>
          <p14:tracePt t="126717" x="3716338" y="14103350"/>
          <p14:tracePt t="126728" x="3695700" y="14103350"/>
          <p14:tracePt t="126732" x="3638550" y="14122400"/>
          <p14:tracePt t="126740" x="3598863" y="14122400"/>
          <p14:tracePt t="126749" x="3541713" y="14162088"/>
          <p14:tracePt t="126755" x="3522663" y="14162088"/>
          <p14:tracePt t="126764" x="3444875" y="14181138"/>
          <p14:tracePt t="126774" x="3425825" y="14181138"/>
          <p14:tracePt t="126780" x="3367088" y="14200188"/>
          <p14:tracePt t="126788" x="3289300" y="14238288"/>
          <p14:tracePt t="126797" x="3270250" y="14258925"/>
          <p14:tracePt t="126804" x="3213100" y="14277975"/>
          <p14:tracePt t="126813" x="3173413" y="14277975"/>
          <p14:tracePt t="126822" x="3116263" y="14297025"/>
          <p14:tracePt t="126827" x="3097213" y="14316075"/>
          <p14:tracePt t="126835" x="3019425" y="14316075"/>
          <p14:tracePt t="126843" x="2960688" y="14355763"/>
          <p14:tracePt t="126852" x="2941638" y="14355763"/>
          <p14:tracePt t="126862" x="2863850" y="14355763"/>
          <p14:tracePt t="126868" x="2844800" y="14355763"/>
          <p14:tracePt t="126878" x="2767013" y="14355763"/>
          <p14:tracePt t="126884" x="2747963" y="14355763"/>
          <p14:tracePt t="126893" x="2728913" y="14374813"/>
          <p14:tracePt t="126901" x="2709863" y="14374813"/>
          <p14:tracePt t="126909" x="2632075" y="14374813"/>
          <p14:tracePt t="126915" x="2613025" y="14374813"/>
          <p14:tracePt t="126924" x="2593975" y="14374813"/>
          <p14:tracePt t="126933" x="2535238" y="14374813"/>
          <p14:tracePt t="126940" x="2516188" y="14374813"/>
          <p14:tracePt t="126948" x="2476500" y="14374813"/>
          <p14:tracePt t="126956" x="2457450" y="14374813"/>
          <p14:tracePt t="126964" x="2400300" y="14374813"/>
          <p14:tracePt t="126972" x="2322513" y="14374813"/>
          <p14:tracePt t="126979" x="2303463" y="14374813"/>
          <p14:tracePt t="126988" x="2225675" y="14335125"/>
          <p14:tracePt t="126996" x="2166938" y="14335125"/>
          <p14:tracePt t="127004" x="2090738" y="14316075"/>
          <p14:tracePt t="127012" x="2012950" y="14316075"/>
          <p14:tracePt t="127023" x="1916113" y="14277975"/>
          <p14:tracePt t="127027" x="1876425" y="14277975"/>
          <p14:tracePt t="127037" x="1760538" y="14258925"/>
          <p14:tracePt t="127044" x="1663700" y="14258925"/>
          <p14:tracePt t="127051" x="1625600" y="14238288"/>
          <p14:tracePt t="127060" x="1528763" y="14238288"/>
          <p14:tracePt t="127068" x="1509713" y="14238288"/>
          <p14:tracePt t="127080" x="1431925" y="14200188"/>
          <p14:tracePt t="127085" x="1393825" y="14200188"/>
          <p14:tracePt t="127092" x="1296988" y="14181138"/>
          <p14:tracePt t="127100" x="1257300" y="14181138"/>
          <p14:tracePt t="127110" x="1238250" y="14181138"/>
          <p14:tracePt t="127116" x="1219200" y="14181138"/>
          <p14:tracePt t="127124" x="1219200" y="14162088"/>
          <p14:tracePt t="127133" x="1181100" y="14162088"/>
          <p14:tracePt t="127982" x="1200150" y="14162088"/>
          <p14:tracePt t="127989" x="1219200" y="14162088"/>
          <p14:tracePt t="127997" x="1238250" y="14162088"/>
          <p14:tracePt t="128007" x="1257300" y="14162088"/>
          <p14:tracePt t="128011" x="1277938" y="14162088"/>
          <p14:tracePt t="128021" x="1296988" y="14162088"/>
          <p14:tracePt t="128030" x="1316038" y="14162088"/>
          <p14:tracePt t="128035" x="1335088" y="14162088"/>
          <p14:tracePt t="128044" x="1374775" y="14181138"/>
          <p14:tracePt t="128053" x="1393825" y="14181138"/>
          <p14:tracePt t="128060" x="1412875" y="14181138"/>
          <p14:tracePt t="128068" x="1450975" y="14200188"/>
          <p14:tracePt t="128076" x="1490663" y="14200188"/>
          <p14:tracePt t="128084" x="1509713" y="14200188"/>
          <p14:tracePt t="128094" x="1528763" y="14219238"/>
          <p14:tracePt t="128101" x="1547813" y="14219238"/>
          <p14:tracePt t="128108" x="1566863" y="14219238"/>
          <p14:tracePt t="128127" x="1587500" y="14219238"/>
          <p14:tracePt t="128132" x="1606550" y="14219238"/>
          <p14:tracePt t="128141" x="1644650" y="14219238"/>
          <p14:tracePt t="128147" x="1663700" y="14219238"/>
          <p14:tracePt t="128156" x="1684338" y="14219238"/>
          <p14:tracePt t="128164" x="1703388" y="14219238"/>
          <p14:tracePt t="128172" x="1741488" y="14219238"/>
          <p14:tracePt t="128181" x="1760538" y="14219238"/>
          <p14:tracePt t="128190" x="1800225" y="14219238"/>
          <p14:tracePt t="128195" x="1819275" y="14219238"/>
          <p14:tracePt t="128205" x="1838325" y="14219238"/>
          <p14:tracePt t="128211" x="1857375" y="14219238"/>
          <p14:tracePt t="128229" x="1876425" y="14238288"/>
          <p14:tracePt t="128236" x="1897063" y="14238288"/>
          <p14:tracePt t="128261" x="1916113" y="14238288"/>
          <p14:tracePt t="128295" x="1954213" y="14277975"/>
          <p14:tracePt t="128312" x="1973263" y="14277975"/>
          <p14:tracePt t="128333" x="1993900" y="14277975"/>
          <p14:tracePt t="128358" x="2012950" y="14277975"/>
          <p14:tracePt t="128365" x="2032000" y="14277975"/>
          <p14:tracePt t="128381" x="2051050" y="14277975"/>
          <p14:tracePt t="128397" x="2070100" y="14277975"/>
          <p14:tracePt t="128413" x="2109788" y="14277975"/>
          <p14:tracePt t="128509" x="2128838" y="14277975"/>
          <p14:tracePt t="128517" x="2147888" y="14277975"/>
          <p14:tracePt t="128534" x="2166938" y="14277975"/>
          <p14:tracePt t="128540" x="2187575" y="14277975"/>
          <p14:tracePt t="128548" x="2206625" y="14277975"/>
          <p14:tracePt t="128558" x="2225675" y="14277975"/>
          <p14:tracePt t="128564" x="2282825" y="14297025"/>
          <p14:tracePt t="128572" x="2303463" y="14297025"/>
          <p14:tracePt t="128580" x="2379663" y="14297025"/>
          <p14:tracePt t="128587" x="2400300" y="14297025"/>
          <p14:tracePt t="128595" x="2438400" y="14297025"/>
          <p14:tracePt t="128604" x="2476500" y="14297025"/>
          <p14:tracePt t="128612" x="2516188" y="14316075"/>
          <p14:tracePt t="128621" x="2535238" y="14316075"/>
          <p14:tracePt t="128627" x="2554288" y="14316075"/>
          <p14:tracePt t="128639" x="2573338" y="14316075"/>
          <p14:tracePt t="128653" x="2613025" y="14316075"/>
          <p14:tracePt t="128680" x="2632075" y="14335125"/>
          <p14:tracePt t="128683" x="2651125" y="14335125"/>
          <p14:tracePt t="128694" x="2670175" y="14335125"/>
          <p14:tracePt t="128709" x="2690813" y="14335125"/>
          <p14:tracePt t="128717" x="2709863" y="14335125"/>
          <p14:tracePt t="128726" x="2728913" y="14355763"/>
          <p14:tracePt t="128734" x="2786063" y="14355763"/>
          <p14:tracePt t="128740" x="2825750" y="14355763"/>
          <p14:tracePt t="128748" x="2863850" y="14355763"/>
          <p14:tracePt t="128759" x="2882900" y="14355763"/>
          <p14:tracePt t="128763" x="2922588" y="14393863"/>
          <p14:tracePt t="128772" x="2941638" y="14393863"/>
          <p14:tracePt t="128779" x="2960688" y="14393863"/>
          <p14:tracePt t="128788" x="3000375" y="14393863"/>
          <p14:tracePt t="128796" x="3038475" y="14412913"/>
          <p14:tracePt t="128804" x="3057525" y="14412913"/>
          <p14:tracePt t="128812" x="3076575" y="14412913"/>
          <p14:tracePt t="128820" x="3116263" y="14412913"/>
          <p14:tracePt t="128827" x="3135313" y="14412913"/>
          <p14:tracePt t="128836" x="3154363" y="14412913"/>
          <p14:tracePt t="128846" x="3173413" y="14412913"/>
          <p14:tracePt t="128851" x="3192463" y="14412913"/>
          <p14:tracePt t="128861" x="3213100" y="14412913"/>
          <p14:tracePt t="128880" x="3232150" y="14412913"/>
          <p14:tracePt t="128885" x="3251200" y="14412913"/>
          <p14:tracePt t="128893" x="3289300" y="14412913"/>
          <p14:tracePt t="128903" x="3309938" y="14412913"/>
          <p14:tracePt t="128908" x="3348038" y="14412913"/>
          <p14:tracePt t="128916" x="3367088" y="14412913"/>
          <p14:tracePt t="128926" x="3386138" y="14412913"/>
          <p14:tracePt t="128932" x="3425825" y="14412913"/>
          <p14:tracePt t="128940" x="3444875" y="14412913"/>
          <p14:tracePt t="128949" x="3463925" y="14412913"/>
          <p14:tracePt t="128956" x="3482975" y="14412913"/>
          <p14:tracePt t="128964" x="3503613" y="14412913"/>
          <p14:tracePt t="128972" x="3522663" y="14412913"/>
          <p14:tracePt t="128980" x="3541713" y="14412913"/>
          <p14:tracePt t="128989" x="3579813" y="14412913"/>
          <p14:tracePt t="128995" x="3598863" y="14412913"/>
          <p14:tracePt t="129003" x="3619500" y="14412913"/>
          <p14:tracePt t="129012" x="3638550" y="14412913"/>
          <p14:tracePt t="129020" x="3676650" y="14412913"/>
          <p14:tracePt t="129030" x="3716338" y="14412913"/>
          <p14:tracePt t="129046" x="3754438" y="14412913"/>
          <p14:tracePt t="129054" x="3773488" y="14412913"/>
          <p14:tracePt t="129061" x="3792538" y="14412913"/>
          <p14:tracePt t="129068" x="3813175" y="14412913"/>
          <p14:tracePt t="129077" x="3832225" y="14412913"/>
          <p14:tracePt t="129093" x="3851275" y="14412913"/>
          <p14:tracePt t="129100" x="3889375" y="14412913"/>
          <p14:tracePt t="129119" x="3910013" y="14412913"/>
          <p14:tracePt t="129124" x="3929063" y="14412913"/>
          <p14:tracePt t="129132" x="3948113" y="14412913"/>
          <p14:tracePt t="129140" x="3967163" y="14412913"/>
          <p14:tracePt t="129148" x="4025900" y="14412913"/>
          <p14:tracePt t="129156" x="4044950" y="14412913"/>
          <p14:tracePt t="129164" x="4122738" y="14412913"/>
          <p14:tracePt t="129172" x="4141788" y="14412913"/>
          <p14:tracePt t="129180" x="4219575" y="14412913"/>
          <p14:tracePt t="129188" x="4238625" y="14412913"/>
          <p14:tracePt t="129197" x="4316413" y="14412913"/>
          <p14:tracePt t="129205" x="4335463" y="14412913"/>
          <p14:tracePt t="129212" x="4411663" y="14412913"/>
          <p14:tracePt t="129219" x="4451350" y="14412913"/>
          <p14:tracePt t="129227" x="4470400" y="14412913"/>
          <p14:tracePt t="129236" x="4529138" y="14412913"/>
          <p14:tracePt t="129245" x="4548188" y="14412913"/>
          <p14:tracePt t="129254" x="4567238" y="14412913"/>
          <p14:tracePt t="129260" x="4586288" y="14412913"/>
          <p14:tracePt t="129268" x="4645025" y="14412913"/>
          <p14:tracePt t="129277" x="4683125" y="14412913"/>
          <p14:tracePt t="129284" x="4702175" y="14412913"/>
          <p14:tracePt t="129293" x="4722813" y="14412913"/>
          <p14:tracePt t="129300" x="4741863" y="14412913"/>
          <p14:tracePt t="129309" x="4779963" y="14412913"/>
          <p14:tracePt t="129317" x="4799013" y="14412913"/>
          <p14:tracePt t="129342" x="4818063" y="14412913"/>
          <p14:tracePt t="129357" x="4838700" y="14374813"/>
          <p14:tracePt t="129365" x="4857750" y="14374813"/>
          <p14:tracePt t="129376" x="4876800" y="14374813"/>
          <p14:tracePt t="129379" x="4895850" y="14374813"/>
          <p14:tracePt t="129388" x="4935538" y="14374813"/>
          <p14:tracePt t="129395" x="4954588" y="14374813"/>
          <p14:tracePt t="129404" x="4973638" y="14355763"/>
          <p14:tracePt t="129412" x="4992688" y="14355763"/>
          <p14:tracePt t="129420" x="5070475" y="14355763"/>
          <p14:tracePt t="129427" x="5089525" y="14355763"/>
          <p14:tracePt t="129436" x="5129213" y="14335125"/>
          <p14:tracePt t="129443" x="5167313" y="14335125"/>
          <p14:tracePt t="129451" x="5205413" y="14335125"/>
          <p14:tracePt t="129460" x="5224463" y="14335125"/>
          <p14:tracePt t="129468" x="5245100" y="14335125"/>
          <p14:tracePt t="129478" x="5302250" y="14316075"/>
          <p14:tracePt t="129485" x="5321300" y="14316075"/>
          <p14:tracePt t="129493" x="5341938" y="14316075"/>
          <p14:tracePt t="129500" x="5360988" y="14316075"/>
          <p14:tracePt t="129512" x="5380038" y="14297025"/>
          <p14:tracePt t="129516" x="5418138" y="14297025"/>
          <p14:tracePt t="129523" x="5438775" y="14297025"/>
          <p14:tracePt t="129533" x="5476875" y="14297025"/>
          <p14:tracePt t="129540" x="5495925" y="14277975"/>
          <p14:tracePt t="129548" x="5514975" y="14277975"/>
          <p14:tracePt t="129555" x="5535613" y="14277975"/>
          <p14:tracePt t="129573" x="5573713" y="14277975"/>
          <p14:tracePt t="129588" x="5592763" y="14277975"/>
          <p14:tracePt t="129605" x="5611813" y="14277975"/>
          <p14:tracePt t="129613" x="5630863" y="14277975"/>
          <p14:tracePt t="129621" x="5651500" y="14277975"/>
          <p14:tracePt t="129629" x="5670550" y="14277975"/>
          <p14:tracePt t="129635" x="5689600" y="14277975"/>
          <p14:tracePt t="129644" x="5727700" y="14277975"/>
          <p14:tracePt t="129652" x="5786438" y="14277975"/>
          <p14:tracePt t="129660" x="5845175" y="14277975"/>
          <p14:tracePt t="129668" x="5902325" y="14277975"/>
          <p14:tracePt t="129676" x="5980113" y="14277975"/>
          <p14:tracePt t="129684" x="5999163" y="14277975"/>
          <p14:tracePt t="129695" x="6076950" y="14277975"/>
          <p14:tracePt t="129700" x="6096000" y="14277975"/>
          <p14:tracePt t="129708" x="6154738" y="14277975"/>
          <p14:tracePt t="129717" x="6173788" y="14277975"/>
          <p14:tracePt t="129724" x="6192838" y="14277975"/>
          <p14:tracePt t="129732" x="6211888" y="14277975"/>
          <p14:tracePt t="129740" x="6230938" y="14277975"/>
          <p14:tracePt t="129748" x="6251575" y="14277975"/>
          <p14:tracePt t="129764" x="6270625" y="14277975"/>
          <p14:tracePt t="129781" x="6289675" y="14277975"/>
          <p14:tracePt t="129813" x="6327775" y="14277975"/>
          <p14:tracePt t="129828" x="6348413" y="14277975"/>
          <p14:tracePt t="129839" x="6367463" y="14277975"/>
          <p14:tracePt t="129843" x="6386513" y="14277975"/>
          <p14:tracePt t="129852" x="6405563" y="14277975"/>
          <p14:tracePt t="129860" x="6424613" y="14277975"/>
          <p14:tracePt t="129868" x="6443663" y="14277975"/>
          <p14:tracePt t="129878" x="6483350" y="14277975"/>
          <p14:tracePt t="129884" x="6502400" y="14277975"/>
          <p14:tracePt t="129894" x="6521450" y="14277975"/>
          <p14:tracePt t="129901" x="6540500" y="14277975"/>
          <p14:tracePt t="129908" x="6580188" y="14277975"/>
          <p14:tracePt t="129916" x="6618288" y="14277975"/>
          <p14:tracePt t="129926" x="6637338" y="14277975"/>
          <p14:tracePt t="129932" x="6657975" y="14277975"/>
          <p14:tracePt t="129941" x="6677025" y="14277975"/>
          <p14:tracePt t="129951" x="6696075" y="14277975"/>
          <p14:tracePt t="129956" x="6715125" y="14277975"/>
          <p14:tracePt t="129964" x="6734175" y="14277975"/>
          <p14:tracePt t="130189" x="6773863" y="14277975"/>
          <p14:tracePt t="130317" x="6792913" y="14277975"/>
          <p14:tracePt t="130333" x="6811963" y="14277975"/>
          <p14:tracePt t="130342" x="6831013" y="14277975"/>
          <p14:tracePt t="130348" x="6850063" y="14277975"/>
          <p14:tracePt t="130356" x="6870700" y="14277975"/>
          <p14:tracePt t="130364" x="6889750" y="14277975"/>
          <p14:tracePt t="130372" x="6908800" y="14277975"/>
          <p14:tracePt t="130380" x="6946900" y="14277975"/>
          <p14:tracePt t="130388" x="6967538" y="14277975"/>
          <p14:tracePt t="130396" x="6986588" y="14277975"/>
          <p14:tracePt t="130404" x="7005638" y="14277975"/>
          <p14:tracePt t="130411" x="7024688" y="14277975"/>
          <p14:tracePt t="130421" x="7043738" y="14277975"/>
          <p14:tracePt t="130430" x="7064375" y="14277975"/>
          <p14:tracePt t="130435" x="7102475" y="14277975"/>
          <p14:tracePt t="130443" x="7140575" y="14277975"/>
          <p14:tracePt t="130452" x="7161213" y="14277975"/>
          <p14:tracePt t="130461" x="7218363" y="14277975"/>
          <p14:tracePt t="130469" x="7237413" y="14277975"/>
          <p14:tracePt t="130477" x="7256463" y="14277975"/>
          <p14:tracePt t="130484" x="7277100" y="14277975"/>
          <p14:tracePt t="130494" x="7296150" y="14277975"/>
          <p14:tracePt t="130499" x="7315200" y="14277975"/>
          <p14:tracePt t="130541" x="7334250" y="14277975"/>
          <p14:tracePt t="130557" x="7373938" y="14277975"/>
          <p14:tracePt t="130565" x="7392988" y="14277975"/>
          <p14:tracePt t="130572" x="7412038" y="14277975"/>
          <p14:tracePt t="130579" x="7431088" y="14277975"/>
          <p14:tracePt t="130588" x="7470775" y="14277975"/>
          <p14:tracePt t="130596" x="7489825" y="14277975"/>
          <p14:tracePt t="130605" x="7546975" y="14277975"/>
          <p14:tracePt t="130612" x="7567613" y="14277975"/>
          <p14:tracePt t="130619" x="7643813" y="14277975"/>
          <p14:tracePt t="130628" x="7759700" y="14277975"/>
          <p14:tracePt t="130636" x="7780338" y="14277975"/>
          <p14:tracePt t="130643" x="7856538" y="14277975"/>
          <p14:tracePt t="130652" x="7896225" y="14277975"/>
          <p14:tracePt t="130661" x="7993063" y="14277975"/>
          <p14:tracePt t="130668" x="8012113" y="14277975"/>
          <p14:tracePt t="130680" x="8050213" y="14277975"/>
          <p14:tracePt t="130685" x="8070850" y="14277975"/>
          <p14:tracePt t="130692" x="8108950" y="14277975"/>
          <p14:tracePt t="130701" x="8128000" y="14277975"/>
          <p14:tracePt t="130741" x="8147050" y="14277975"/>
          <p14:tracePt t="130757" x="8147050" y="14258925"/>
          <p14:tracePt t="130765" x="8166100" y="14258925"/>
          <p14:tracePt t="130771" x="8186738" y="14258925"/>
          <p14:tracePt t="130779" x="8205788" y="14258925"/>
          <p14:tracePt t="130787" x="8224838" y="14258925"/>
          <p14:tracePt t="130795" x="8243888" y="14258925"/>
          <p14:tracePt t="130804" x="8302625" y="14258925"/>
          <p14:tracePt t="130811" x="8380413" y="14258925"/>
          <p14:tracePt t="130820" x="8399463" y="14219238"/>
          <p14:tracePt t="130828" x="8477250" y="14219238"/>
          <p14:tracePt t="130835" x="8496300" y="14219238"/>
          <p14:tracePt t="130844" x="8612188" y="14219238"/>
          <p14:tracePt t="130852" x="8631238" y="14219238"/>
          <p14:tracePt t="130861" x="8709025" y="14219238"/>
          <p14:tracePt t="130868" x="8728075" y="14219238"/>
          <p14:tracePt t="130879" x="8805863" y="14219238"/>
          <p14:tracePt t="130884" x="8843963" y="14219238"/>
          <p14:tracePt t="130893" x="8863013" y="14219238"/>
          <p14:tracePt t="130903" x="8883650" y="14219238"/>
          <p14:tracePt t="131365" x="8902700" y="14219238"/>
          <p14:tracePt t="131381" x="8940800" y="14219238"/>
          <p14:tracePt t="131397" x="8959850" y="14219238"/>
          <p14:tracePt t="131414" x="8978900" y="14219238"/>
          <p14:tracePt t="131421" x="8999538" y="14219238"/>
          <p14:tracePt t="131437" x="9018588" y="14219238"/>
          <p14:tracePt t="131443" x="9037638" y="14219238"/>
          <p14:tracePt t="131452" x="9056688" y="14219238"/>
          <p14:tracePt t="131469" x="9096375" y="14219238"/>
          <p14:tracePt t="131478" x="9115425" y="14219238"/>
          <p14:tracePt t="131485" x="9134475" y="14219238"/>
          <p14:tracePt t="131494" x="9153525" y="14219238"/>
          <p14:tracePt t="131500" x="9172575" y="14219238"/>
          <p14:tracePt t="131509" x="9193213" y="14219238"/>
          <p14:tracePt t="131515" x="9212263" y="14219238"/>
          <p14:tracePt t="131525" x="9269413" y="14219238"/>
          <p14:tracePt t="131533" x="9290050" y="14219238"/>
          <p14:tracePt t="131541" x="9328150" y="14219238"/>
          <p14:tracePt t="131548" x="9366250" y="14219238"/>
          <p14:tracePt t="131559" x="9405938" y="14219238"/>
          <p14:tracePt t="131563" x="9424988" y="14219238"/>
          <p14:tracePt t="131572" x="9482138" y="14219238"/>
          <p14:tracePt t="131581" x="9521825" y="14219238"/>
          <p14:tracePt t="131588" x="9540875" y="14219238"/>
          <p14:tracePt t="131595" x="9599613" y="14219238"/>
          <p14:tracePt t="131604" x="9618663" y="14219238"/>
          <p14:tracePt t="131612" x="9637713" y="14219238"/>
          <p14:tracePt t="131621" x="9656763" y="14219238"/>
          <p14:tracePt t="131627" x="9675813" y="14219238"/>
          <p14:tracePt t="131647" x="9696450" y="14219238"/>
          <p14:tracePt t="131765" x="9715500" y="14219238"/>
          <p14:tracePt t="132062" x="9753600" y="14219238"/>
          <p14:tracePt t="132069" x="9772650" y="14219238"/>
          <p14:tracePt t="132078" x="9791700" y="14219238"/>
          <p14:tracePt t="132087" x="9831388" y="14219238"/>
          <p14:tracePt t="132091" x="9850438" y="14219238"/>
          <p14:tracePt t="132100" x="9909175" y="14219238"/>
          <p14:tracePt t="132108" x="9928225" y="14219238"/>
          <p14:tracePt t="132115" x="9947275" y="14219238"/>
          <p14:tracePt t="132124" x="10044113" y="14219238"/>
          <p14:tracePt t="132132" x="10102850" y="14219238"/>
          <p14:tracePt t="132140" x="10179050" y="14219238"/>
          <p14:tracePt t="132149" x="10237788" y="14219238"/>
          <p14:tracePt t="132156" x="10275888" y="14219238"/>
          <p14:tracePt t="132164" x="10372725" y="14219238"/>
          <p14:tracePt t="132173" x="10391775" y="14219238"/>
          <p14:tracePt t="132179" x="10431463" y="14219238"/>
          <p14:tracePt t="132187" x="10450513" y="14219238"/>
          <p14:tracePt t="132195" x="10469563" y="14219238"/>
          <p14:tracePt t="132203" x="10509250" y="14219238"/>
          <p14:tracePt t="132211" x="10528300" y="14219238"/>
          <p14:tracePt t="132220" x="10547350" y="14219238"/>
          <p14:tracePt t="132237" x="10566400" y="14219238"/>
          <p14:tracePt t="132247" x="10585450" y="14219238"/>
          <p14:tracePt t="132263" x="10604500" y="14219238"/>
          <p14:tracePt t="132285" x="10625138" y="14219238"/>
          <p14:tracePt t="132349" x="10663238" y="14219238"/>
          <p14:tracePt t="132358" x="10682288" y="14219238"/>
          <p14:tracePt t="132364" x="10701338" y="14219238"/>
          <p14:tracePt t="132374" x="10721975" y="14219238"/>
          <p14:tracePt t="132379" x="10741025" y="14219238"/>
          <p14:tracePt t="132387" x="10760075" y="14200188"/>
          <p14:tracePt t="132395" x="10818813" y="14200188"/>
          <p14:tracePt t="132403" x="10837863" y="14200188"/>
          <p14:tracePt t="132412" x="10875963" y="14200188"/>
          <p14:tracePt t="132420" x="10895013" y="14200188"/>
          <p14:tracePt t="132427" x="10915650" y="14200188"/>
          <p14:tracePt t="132436" x="10953750" y="14200188"/>
          <p14:tracePt t="132518" x="10972800" y="14200188"/>
          <p14:tracePt t="132533" x="10991850" y="14200188"/>
          <p14:tracePt t="132549" x="11010900" y="14200188"/>
          <p14:tracePt t="132558" x="11031538" y="14200188"/>
          <p14:tracePt t="132565" x="11050588" y="14200188"/>
          <p14:tracePt t="132575" x="11069638" y="14200188"/>
          <p14:tracePt t="132580" x="11128375" y="14200188"/>
          <p14:tracePt t="132589" x="11147425" y="14200188"/>
          <p14:tracePt t="132596" x="11166475" y="14200188"/>
          <p14:tracePt t="132603" x="11225213" y="14200188"/>
          <p14:tracePt t="132611" x="11244263" y="14200188"/>
          <p14:tracePt t="132620" x="11263313" y="14200188"/>
          <p14:tracePt t="132627" x="11282363" y="14200188"/>
          <p14:tracePt t="132636" x="11301413" y="14200188"/>
          <p14:tracePt t="132643" x="11322050" y="14200188"/>
          <p14:tracePt t="132653" x="11379200" y="14200188"/>
          <p14:tracePt t="132663" x="11417300" y="14200188"/>
          <p14:tracePt t="132667" x="11437938" y="14200188"/>
          <p14:tracePt t="132677" x="11495088" y="14200188"/>
          <p14:tracePt t="132684" x="11514138" y="14200188"/>
          <p14:tracePt t="132692" x="11534775" y="14200188"/>
          <p14:tracePt t="132699" x="11553825" y="14200188"/>
          <p14:tracePt t="132708" x="11572875" y="14200188"/>
          <p14:tracePt t="132901" x="11591925" y="14200188"/>
          <p14:tracePt t="132917" x="11631613" y="14200188"/>
          <p14:tracePt t="132926" x="11669713" y="14200188"/>
          <p14:tracePt t="132932" x="11747500" y="14200188"/>
          <p14:tracePt t="132940" x="11804650" y="14238288"/>
          <p14:tracePt t="132950" x="11882438" y="14238288"/>
          <p14:tracePt t="132956" x="11941175" y="14238288"/>
          <p14:tracePt t="132964" x="12017375" y="14258925"/>
          <p14:tracePt t="132972" x="12076113" y="14258925"/>
          <p14:tracePt t="132979" x="12153900" y="14258925"/>
          <p14:tracePt t="132989" x="12230100" y="14297025"/>
          <p14:tracePt t="132996" x="12269788" y="14297025"/>
          <p14:tracePt t="133004" x="12307888" y="14297025"/>
          <p14:tracePt t="133012" x="12326938" y="14297025"/>
          <p14:tracePt t="133019" x="12385675" y="14297025"/>
          <p14:tracePt t="133027" x="12404725" y="14297025"/>
          <p14:tracePt t="133048" x="12444413" y="14297025"/>
          <p14:tracePt t="133052" x="12463463" y="14297025"/>
          <p14:tracePt t="133102" x="12482513" y="14297025"/>
          <p14:tracePt t="133118" x="12501563" y="14297025"/>
          <p14:tracePt t="133125" x="12541250" y="14297025"/>
          <p14:tracePt t="133132" x="12560300" y="14297025"/>
          <p14:tracePt t="133140" x="12579350" y="14297025"/>
          <p14:tracePt t="133156" x="12598400" y="14297025"/>
          <p14:tracePt t="133165" x="12617450" y="14297025"/>
          <p14:tracePt t="133173" x="12636500" y="14297025"/>
          <p14:tracePt t="133181" x="12657138" y="14297025"/>
          <p14:tracePt t="133188" x="12695238" y="14297025"/>
          <p14:tracePt t="133205" x="12714288" y="14316075"/>
          <p14:tracePt t="133213" x="12733338" y="14316075"/>
          <p14:tracePt t="133221" x="12753975" y="14316075"/>
          <p14:tracePt t="133229" x="12773025" y="14316075"/>
          <p14:tracePt t="133235" x="12792075" y="14316075"/>
          <p14:tracePt t="133261" x="12811125" y="14316075"/>
          <p14:tracePt t="133269" x="12830175" y="14316075"/>
          <p14:tracePt t="133287" x="12869863" y="14316075"/>
          <p14:tracePt t="133301" x="12888913" y="14316075"/>
          <p14:tracePt t="133317" x="12907963" y="14316075"/>
          <p14:tracePt t="133332" x="12927013" y="14316075"/>
          <p14:tracePt t="133430" x="12947650" y="14316075"/>
          <p14:tracePt t="133526" x="12927013" y="14316075"/>
          <p14:tracePt t="133533" x="12907963" y="14316075"/>
          <p14:tracePt t="133541" x="12888913" y="14316075"/>
          <p14:tracePt t="133549" x="12850813" y="14316075"/>
          <p14:tracePt t="133555" x="12830175" y="14316075"/>
          <p14:tracePt t="133564" x="12753975" y="14277975"/>
          <p14:tracePt t="133574" x="12676188" y="14277975"/>
          <p14:tracePt t="133580" x="12636500" y="14277975"/>
          <p14:tracePt t="133588" x="12541250" y="14258925"/>
          <p14:tracePt t="133598" x="12463463" y="14258925"/>
          <p14:tracePt t="133603" x="12347575" y="14219238"/>
          <p14:tracePt t="133612" x="12269788" y="14219238"/>
          <p14:tracePt t="133623" x="12057063" y="14219238"/>
          <p14:tracePt t="133627" x="11979275" y="14219238"/>
          <p14:tracePt t="133636" x="11747500" y="14219238"/>
          <p14:tracePt t="133647" x="11476038" y="14219238"/>
          <p14:tracePt t="133651" x="11360150" y="14219238"/>
          <p14:tracePt t="133661" x="11088688" y="14219238"/>
          <p14:tracePt t="133669" x="10972800" y="14219238"/>
          <p14:tracePt t="133677" x="10682288" y="14200188"/>
          <p14:tracePt t="133685" x="10566400" y="14162088"/>
          <p14:tracePt t="133693" x="10294938" y="14122400"/>
          <p14:tracePt t="133701" x="9928225" y="14046200"/>
          <p14:tracePt t="133709" x="9812338" y="14006513"/>
          <p14:tracePt t="133715" x="9444038" y="13890625"/>
          <p14:tracePt t="133723" x="9328150" y="13852525"/>
          <p14:tracePt t="133733" x="8940800" y="13696950"/>
          <p14:tracePt t="133740" x="8824913" y="13658850"/>
          <p14:tracePt t="133749" x="8399463" y="13484225"/>
          <p14:tracePt t="133759" x="8224838" y="13427075"/>
          <p14:tracePt t="133763" x="7837488" y="13252450"/>
          <p14:tracePt t="133772" x="7412038" y="13039725"/>
          <p14:tracePt t="133782" x="7296150" y="12980988"/>
          <p14:tracePt t="133788" x="6908800" y="12807950"/>
          <p14:tracePt t="133797" x="6773863" y="12711113"/>
          <p14:tracePt t="133807" x="6502400" y="12536488"/>
          <p14:tracePt t="133812" x="6308725" y="12439650"/>
          <p14:tracePt t="133821" x="6037263" y="12226925"/>
          <p14:tracePt t="133832" x="5748338" y="11995150"/>
          <p14:tracePt t="133835" x="5689600" y="11898313"/>
          <p14:tracePt t="133844" x="5476875" y="11723688"/>
          <p14:tracePt t="133852" x="5380038" y="11626850"/>
          <p14:tracePt t="133860" x="5264150" y="11414125"/>
          <p14:tracePt t="133868" x="5186363" y="11356975"/>
          <p14:tracePt t="133877" x="5011738" y="11220450"/>
          <p14:tracePt t="133884" x="4935538" y="11182350"/>
          <p14:tracePt t="133894" x="4722813" y="11007725"/>
          <p14:tracePt t="133900" x="4489450" y="10853738"/>
          <p14:tracePt t="133908" x="4392613" y="10795000"/>
          <p14:tracePt t="133919" x="4219575" y="10621963"/>
          <p14:tracePt t="133923" x="4102100" y="10563225"/>
          <p14:tracePt t="133932" x="3910013" y="10369550"/>
          <p14:tracePt t="133943" x="3813175" y="10312400"/>
          <p14:tracePt t="133948" x="3560763" y="10137775"/>
          <p14:tracePt t="133956" x="3386138" y="9982200"/>
          <p14:tracePt t="133964" x="3289300" y="9925050"/>
          <p14:tracePt t="133972" x="3116263" y="9790113"/>
          <p14:tracePt t="133979" x="3057525" y="9731375"/>
          <p14:tracePt t="133987" x="2960688" y="9556750"/>
          <p14:tracePt t="133995" x="2903538" y="9480550"/>
          <p14:tracePt t="134004" x="2806700" y="9305925"/>
          <p14:tracePt t="134011" x="2786063" y="9266238"/>
          <p14:tracePt t="134019" x="2651125" y="9053513"/>
          <p14:tracePt t="134027" x="2573338" y="8821738"/>
          <p14:tracePt t="134048" x="2400300" y="8531225"/>
          <p14:tracePt t="134052" x="2341563" y="8396288"/>
          <p14:tracePt t="134060" x="2225675" y="8183563"/>
          <p14:tracePt t="134072" x="2166938" y="8048625"/>
          <p14:tracePt t="134075" x="2051050" y="7777163"/>
          <p14:tracePt t="134084" x="1897063" y="7545388"/>
          <p14:tracePt t="134097" x="1819275" y="7410450"/>
          <p14:tracePt t="134100" x="1684338" y="7235825"/>
          <p14:tracePt t="134109" x="1606550" y="7100888"/>
          <p14:tracePt t="134116" x="1450975" y="6810375"/>
          <p14:tracePt t="134124" x="1393825" y="6732588"/>
          <p14:tracePt t="134132" x="1296988" y="6519863"/>
          <p14:tracePt t="134143" x="1238250" y="6403975"/>
          <p14:tracePt t="134147" x="1160463" y="6132513"/>
          <p14:tracePt t="134156" x="1044575" y="5900738"/>
          <p14:tracePt t="134165" x="1006475" y="5803900"/>
          <p14:tracePt t="134172" x="909638" y="5572125"/>
          <p14:tracePt t="134180" x="871538" y="5475288"/>
          <p14:tracePt t="134187" x="812800" y="5281613"/>
          <p14:tracePt t="134195" x="774700" y="5184775"/>
          <p14:tracePt t="134205" x="754063" y="5030788"/>
          <p14:tracePt t="134211" x="715963" y="4856163"/>
          <p14:tracePt t="134220" x="715963" y="4778375"/>
          <p14:tracePt t="134230" x="677863" y="4624388"/>
          <p14:tracePt t="134235" x="657225" y="4565650"/>
          <p14:tracePt t="134245" x="619125" y="4371975"/>
          <p14:tracePt t="134252" x="619125" y="4314825"/>
          <p14:tracePt t="134263" x="581025" y="4121150"/>
          <p14:tracePt t="134268" x="581025" y="4043363"/>
          <p14:tracePt t="134280" x="522288" y="3868738"/>
          <p14:tracePt t="134285" x="444500" y="3656013"/>
          <p14:tracePt t="134293" x="425450" y="3559175"/>
          <p14:tracePt t="134301" x="347663" y="3405188"/>
          <p14:tracePt t="134308" x="328613" y="3308350"/>
          <p14:tracePt t="134316" x="231775" y="3114675"/>
          <p14:tracePt t="134323" x="231775" y="3057525"/>
          <p14:tracePt t="134331" x="155575" y="2901950"/>
          <p14:tracePt t="134340" x="115888" y="2689225"/>
          <p14:tracePt t="134348" x="115888" y="2592388"/>
          <p14:tracePt t="134356" x="96838" y="2438400"/>
          <p14:tracePt t="134364" x="58738" y="2360613"/>
          <p14:tracePt t="134372" x="58738" y="2205038"/>
          <p14:tracePt t="134379" x="38100" y="2108200"/>
          <p14:tracePt t="134388" x="0" y="19145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280729-A12D-457E-AF88-7C4FF62BF6C4}"/>
              </a:ext>
            </a:extLst>
          </p:cNvPr>
          <p:cNvSpPr txBox="1"/>
          <p:nvPr/>
        </p:nvSpPr>
        <p:spPr>
          <a:xfrm>
            <a:off x="524201" y="808817"/>
            <a:ext cx="10354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001F78-D237-4B5A-BED9-7E41149FA6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34" y="2414416"/>
            <a:ext cx="18081625" cy="31908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F42FF5-44EC-452F-8B0D-29A191B18C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35" y="5736126"/>
            <a:ext cx="18081624" cy="898715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85516AB-CA2A-4C7D-8E01-8CA951E234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26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971"/>
    </mc:Choice>
    <mc:Fallback xmlns="">
      <p:transition spd="slow" advTm="84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21" x="193675" y="2533650"/>
          <p14:tracePt t="228" x="484188" y="2824163"/>
          <p14:tracePt t="238" x="619125" y="2960688"/>
          <p14:tracePt t="243" x="909638" y="3211513"/>
          <p14:tracePt t="251" x="1025525" y="3270250"/>
          <p14:tracePt t="259" x="1316038" y="3521075"/>
          <p14:tracePt t="267" x="1606550" y="3733800"/>
          <p14:tracePt t="275" x="1663700" y="3752850"/>
          <p14:tracePt t="283" x="1857375" y="3889375"/>
          <p14:tracePt t="292" x="1916113" y="3946525"/>
          <p14:tracePt t="299" x="2051050" y="4043363"/>
          <p14:tracePt t="307" x="2070100" y="4062413"/>
          <p14:tracePt t="317" x="2147888" y="4140200"/>
          <p14:tracePt t="325" x="2206625" y="4159250"/>
          <p14:tracePt t="331" x="2225675" y="4198938"/>
          <p14:tracePt t="339" x="2244725" y="4217988"/>
          <p14:tracePt t="347" x="2244725" y="4237038"/>
          <p14:tracePt t="381" x="2263775" y="4237038"/>
          <p14:tracePt t="405" x="2282825" y="4237038"/>
          <p14:tracePt t="420" x="2303463" y="4237038"/>
          <p14:tracePt t="436" x="2341563" y="4217988"/>
          <p14:tracePt t="445" x="2379663" y="4159250"/>
          <p14:tracePt t="453" x="2438400" y="4081463"/>
          <p14:tracePt t="461" x="2438400" y="4024313"/>
          <p14:tracePt t="467" x="2476500" y="3946525"/>
          <p14:tracePt t="475" x="2497138" y="3908425"/>
          <p14:tracePt t="483" x="2497138" y="3849688"/>
          <p14:tracePt t="491" x="2497138" y="3811588"/>
          <p14:tracePt t="500" x="2497138" y="3771900"/>
          <p14:tracePt t="507" x="2497138" y="3752850"/>
          <p14:tracePt t="516" x="2457450" y="3695700"/>
          <p14:tracePt t="523" x="2438400" y="3675063"/>
          <p14:tracePt t="532" x="2419350" y="3656013"/>
          <p14:tracePt t="543" x="2400300" y="3636963"/>
          <p14:tracePt t="547" x="2379663" y="3636963"/>
          <p14:tracePt t="557" x="2322513" y="3617913"/>
          <p14:tracePt t="563" x="2322513" y="3598863"/>
          <p14:tracePt t="571" x="2303463" y="3559175"/>
          <p14:tracePt t="580" x="2263775" y="3559175"/>
          <p14:tracePt t="588" x="2225675" y="3540125"/>
          <p14:tracePt t="596" x="2187575" y="3521075"/>
          <p14:tracePt t="604" x="2166938" y="3502025"/>
          <p14:tracePt t="611" x="2109788" y="3482975"/>
          <p14:tracePt t="619" x="2090738" y="3443288"/>
          <p14:tracePt t="628" x="2051050" y="3424238"/>
          <p14:tracePt t="636" x="2032000" y="3424238"/>
          <p14:tracePt t="644" x="1973263" y="3405188"/>
          <p14:tracePt t="652" x="1954213" y="3386138"/>
          <p14:tracePt t="659" x="1935163" y="3386138"/>
          <p14:tracePt t="861" x="1935163" y="3367088"/>
          <p14:tracePt t="876" x="1935163" y="3346450"/>
          <p14:tracePt t="900" x="1935163" y="3308350"/>
          <p14:tracePt t="908" x="1935163" y="3289300"/>
          <p14:tracePt t="927" x="1935163" y="3270250"/>
          <p14:tracePt t="1037" x="1935163" y="3249613"/>
          <p14:tracePt t="1221" x="1954213" y="3249613"/>
          <p14:tracePt t="1237" x="1973263" y="3249613"/>
          <p14:tracePt t="1247" x="1993900" y="3249613"/>
          <p14:tracePt t="1251" x="2012950" y="3249613"/>
          <p14:tracePt t="1259" x="2051050" y="3249613"/>
          <p14:tracePt t="1270" x="2090738" y="3249613"/>
          <p14:tracePt t="1275" x="2147888" y="3249613"/>
          <p14:tracePt t="1284" x="2225675" y="3249613"/>
          <p14:tracePt t="1291" x="2303463" y="3249613"/>
          <p14:tracePt t="1299" x="2322513" y="3249613"/>
          <p14:tracePt t="1307" x="2379663" y="3249613"/>
          <p14:tracePt t="1315" x="2419350" y="3249613"/>
          <p14:tracePt t="1324" x="2476500" y="3230563"/>
          <p14:tracePt t="1332" x="2497138" y="3230563"/>
          <p14:tracePt t="1339" x="2535238" y="3230563"/>
          <p14:tracePt t="1347" x="2593975" y="3230563"/>
          <p14:tracePt t="1357" x="2613025" y="3230563"/>
          <p14:tracePt t="1364" x="2632075" y="3230563"/>
          <p14:tracePt t="1373" x="2651125" y="3230563"/>
          <p14:tracePt t="1379" x="2709863" y="3230563"/>
          <p14:tracePt t="1388" x="2728913" y="3230563"/>
          <p14:tracePt t="1397" x="2767013" y="3230563"/>
          <p14:tracePt t="1404" x="2806700" y="3230563"/>
          <p14:tracePt t="1412" x="2863850" y="3230563"/>
          <p14:tracePt t="1422" x="2903538" y="3230563"/>
          <p14:tracePt t="1427" x="2922588" y="3230563"/>
          <p14:tracePt t="1436" x="2960688" y="3230563"/>
          <p14:tracePt t="1454" x="2979738" y="3230563"/>
          <p14:tracePt t="1460" x="3000375" y="3230563"/>
          <p14:tracePt t="1468" x="3038475" y="3230563"/>
          <p14:tracePt t="1475" x="3057525" y="3230563"/>
          <p14:tracePt t="1483" x="3076575" y="3230563"/>
          <p14:tracePt t="1491" x="3097213" y="3230563"/>
          <p14:tracePt t="1499" x="3116263" y="3230563"/>
          <p14:tracePt t="1507" x="3135313" y="3230563"/>
          <p14:tracePt t="1516" x="3154363" y="3230563"/>
          <p14:tracePt t="1533" x="3173413" y="3230563"/>
          <p14:tracePt t="1542" x="3251200" y="3230563"/>
          <p14:tracePt t="1548" x="3309938" y="3192463"/>
          <p14:tracePt t="1559" x="3328988" y="3192463"/>
          <p14:tracePt t="1563" x="3406775" y="3173413"/>
          <p14:tracePt t="1575" x="3425825" y="3173413"/>
          <p14:tracePt t="1579" x="3482975" y="3152775"/>
          <p14:tracePt t="1588" x="3522663" y="3152775"/>
          <p14:tracePt t="1597" x="3579813" y="3114675"/>
          <p14:tracePt t="1605" x="3638550" y="3114675"/>
          <p14:tracePt t="1611" x="3657600" y="3114675"/>
          <p14:tracePt t="1619" x="3735388" y="3114675"/>
          <p14:tracePt t="1627" x="3754438" y="3114675"/>
          <p14:tracePt t="1636" x="3773488" y="3095625"/>
          <p14:tracePt t="1643" x="3792538" y="3095625"/>
          <p14:tracePt t="1651" x="3870325" y="3095625"/>
          <p14:tracePt t="1659" x="3889375" y="3076575"/>
          <p14:tracePt t="1668" x="3967163" y="3076575"/>
          <p14:tracePt t="1675" x="4005263" y="3076575"/>
          <p14:tracePt t="1683" x="4064000" y="3076575"/>
          <p14:tracePt t="1691" x="4102100" y="3076575"/>
          <p14:tracePt t="1700" x="4141788" y="3076575"/>
          <p14:tracePt t="1708" x="4179888" y="3076575"/>
          <p14:tracePt t="1716" x="4198938" y="3076575"/>
          <p14:tracePt t="1725" x="4257675" y="3076575"/>
          <p14:tracePt t="1731" x="4276725" y="3076575"/>
          <p14:tracePt t="1740" x="4295775" y="3076575"/>
          <p14:tracePt t="1747" x="4335463" y="3076575"/>
          <p14:tracePt t="1757" x="4354513" y="3076575"/>
          <p14:tracePt t="1764" x="4392613" y="3076575"/>
          <p14:tracePt t="1773" x="4411663" y="3076575"/>
          <p14:tracePt t="1779" x="4432300" y="3076575"/>
          <p14:tracePt t="1787" x="4451350" y="3076575"/>
          <p14:tracePt t="1795" x="4489450" y="3076575"/>
          <p14:tracePt t="1805" x="4548188" y="3076575"/>
          <p14:tracePt t="1815" x="4567238" y="3076575"/>
          <p14:tracePt t="1819" x="4625975" y="3076575"/>
          <p14:tracePt t="1827" x="4645025" y="3076575"/>
          <p14:tracePt t="1838" x="4683125" y="3076575"/>
          <p14:tracePt t="1843" x="4702175" y="3076575"/>
          <p14:tracePt t="1851" x="4779963" y="3076575"/>
          <p14:tracePt t="1861" x="4838700" y="3076575"/>
          <p14:tracePt t="1867" x="4876800" y="3076575"/>
          <p14:tracePt t="1876" x="4935538" y="3076575"/>
          <p14:tracePt t="1886" x="4954588" y="3076575"/>
          <p14:tracePt t="1891" x="5032375" y="3076575"/>
          <p14:tracePt t="1899" x="5051425" y="3076575"/>
          <p14:tracePt t="1907" x="5129213" y="3076575"/>
          <p14:tracePt t="1917" x="5167313" y="3076575"/>
          <p14:tracePt t="1923" x="5283200" y="3076575"/>
          <p14:tracePt t="1932" x="5399088" y="3076575"/>
          <p14:tracePt t="1940" x="5418138" y="3076575"/>
          <p14:tracePt t="1948" x="5495925" y="3076575"/>
          <p14:tracePt t="1956" x="5554663" y="3076575"/>
          <p14:tracePt t="1963" x="5592763" y="3076575"/>
          <p14:tracePt t="1971" x="5611813" y="3076575"/>
          <p14:tracePt t="1979" x="5651500" y="3076575"/>
          <p14:tracePt t="1988" x="5670550" y="3076575"/>
          <p14:tracePt t="1996" x="5689600" y="3076575"/>
          <p14:tracePt t="2003" x="5708650" y="3076575"/>
          <p14:tracePt t="2011" x="5727700" y="3076575"/>
          <p14:tracePt t="2019" x="5748338" y="3076575"/>
          <p14:tracePt t="2028" x="5767388" y="3076575"/>
          <p14:tracePt t="2036" x="5805488" y="3076575"/>
          <p14:tracePt t="2043" x="5824538" y="3076575"/>
          <p14:tracePt t="2053" x="5845175" y="3076575"/>
          <p14:tracePt t="2060" x="5921375" y="3076575"/>
          <p14:tracePt t="2068" x="5961063" y="3076575"/>
          <p14:tracePt t="2076" x="6057900" y="3076575"/>
          <p14:tracePt t="2085" x="6096000" y="3076575"/>
          <p14:tracePt t="2093" x="6211888" y="3076575"/>
          <p14:tracePt t="2099" x="6270625" y="3076575"/>
          <p14:tracePt t="2108" x="6386513" y="3057525"/>
          <p14:tracePt t="2115" x="6424613" y="3057525"/>
          <p14:tracePt t="2124" x="6599238" y="3017838"/>
          <p14:tracePt t="2132" x="6754813" y="2979738"/>
          <p14:tracePt t="2140" x="6831013" y="2979738"/>
          <p14:tracePt t="2147" x="7005638" y="2960688"/>
          <p14:tracePt t="2159" x="7024688" y="2921000"/>
          <p14:tracePt t="2164" x="7161213" y="2921000"/>
          <p14:tracePt t="2173" x="7218363" y="2901950"/>
          <p14:tracePt t="2181" x="7296150" y="2901950"/>
          <p14:tracePt t="2187" x="7334250" y="2901950"/>
          <p14:tracePt t="2245" x="7373938" y="2901950"/>
          <p14:tracePt t="2260" x="7392988" y="2901950"/>
          <p14:tracePt t="2270" x="7412038" y="2901950"/>
          <p14:tracePt t="2275" x="7431088" y="2901950"/>
          <p14:tracePt t="2284" x="7450138" y="2901950"/>
          <p14:tracePt t="2291" x="7470775" y="2901950"/>
          <p14:tracePt t="2299" x="7489825" y="2921000"/>
          <p14:tracePt t="2307" x="7508875" y="2921000"/>
          <p14:tracePt t="2315" x="7546975" y="2940050"/>
          <p14:tracePt t="2331" x="7567613" y="2940050"/>
          <p14:tracePt t="2340" x="7586663" y="2940050"/>
          <p14:tracePt t="2359" x="7605713" y="2940050"/>
          <p14:tracePt t="2366" x="7624763" y="2979738"/>
          <p14:tracePt t="2371" x="7643813" y="2979738"/>
          <p14:tracePt t="2380" x="7662863" y="2979738"/>
          <p14:tracePt t="2391" x="7702550" y="2998788"/>
          <p14:tracePt t="2395" x="7721600" y="2998788"/>
          <p14:tracePt t="2404" x="7759700" y="2998788"/>
          <p14:tracePt t="2414" x="7780338" y="2998788"/>
          <p14:tracePt t="2419" x="7856538" y="2998788"/>
          <p14:tracePt t="2428" x="7877175" y="2998788"/>
          <p14:tracePt t="2438" x="7953375" y="2998788"/>
          <p14:tracePt t="2443" x="8031163" y="2998788"/>
          <p14:tracePt t="2451" x="8050213" y="2998788"/>
          <p14:tracePt t="2460" x="8108950" y="2998788"/>
          <p14:tracePt t="2467" x="8128000" y="2998788"/>
          <p14:tracePt t="2475" x="8166100" y="2998788"/>
          <p14:tracePt t="2484" x="8205788" y="2998788"/>
          <p14:tracePt t="2491" x="8243888" y="2998788"/>
          <p14:tracePt t="2500" x="8262938" y="2998788"/>
          <p14:tracePt t="2509" x="8321675" y="2998788"/>
          <p14:tracePt t="2515" x="8399463" y="2998788"/>
          <p14:tracePt t="2523" x="8418513" y="2998788"/>
          <p14:tracePt t="2531" x="8456613" y="2998788"/>
          <p14:tracePt t="2540" x="8496300" y="2998788"/>
          <p14:tracePt t="2547" x="8534400" y="2998788"/>
          <p14:tracePt t="2556" x="8553450" y="2998788"/>
          <p14:tracePt t="2564" x="8631238" y="2998788"/>
          <p14:tracePt t="2573" x="8709025" y="2979738"/>
          <p14:tracePt t="2580" x="8728075" y="2979738"/>
          <p14:tracePt t="2588" x="8843963" y="2979738"/>
          <p14:tracePt t="2595" x="8863013" y="2979738"/>
          <p14:tracePt t="2604" x="8940800" y="2979738"/>
          <p14:tracePt t="2612" x="8978900" y="2979738"/>
          <p14:tracePt t="2620" x="8999538" y="2979738"/>
          <p14:tracePt t="2627" x="9056688" y="2979738"/>
          <p14:tracePt t="2637" x="9075738" y="2979738"/>
          <p14:tracePt t="2741" x="9096375" y="2979738"/>
          <p14:tracePt t="2767" x="9115425" y="2979738"/>
          <p14:tracePt t="2779" x="9134475" y="2979738"/>
          <p14:tracePt t="2795" x="9172575" y="2979738"/>
          <p14:tracePt t="2821" x="9193213" y="2979738"/>
          <p14:tracePt t="2828" x="9212263" y="2979738"/>
          <p14:tracePt t="2844" x="9231313" y="2979738"/>
          <p14:tracePt t="2851" x="9250363" y="2979738"/>
          <p14:tracePt t="2860" x="9290050" y="2979738"/>
          <p14:tracePt t="2870" x="9328150" y="2979738"/>
          <p14:tracePt t="2875" x="9366250" y="2979738"/>
          <p14:tracePt t="2884" x="9424988" y="2979738"/>
          <p14:tracePt t="2891" x="9502775" y="2979738"/>
          <p14:tracePt t="2908" x="9599613" y="2979738"/>
          <p14:tracePt t="2915" x="9715500" y="2979738"/>
          <p14:tracePt t="2924" x="9753600" y="2979738"/>
          <p14:tracePt t="2934" x="9869488" y="2979738"/>
          <p14:tracePt t="2940" x="9928225" y="2979738"/>
          <p14:tracePt t="2947" x="10006013" y="2979738"/>
          <p14:tracePt t="2956" x="10121900" y="2979738"/>
          <p14:tracePt t="2964" x="10160000" y="2979738"/>
          <p14:tracePt t="2973" x="10256838" y="2979738"/>
          <p14:tracePt t="2981" x="10294938" y="2960688"/>
          <p14:tracePt t="2988" x="10391775" y="2960688"/>
          <p14:tracePt t="2996" x="10412413" y="2960688"/>
          <p14:tracePt t="3004" x="10431463" y="2960688"/>
          <p14:tracePt t="3011" x="10450513" y="2960688"/>
          <p14:tracePt t="3019" x="10469563" y="2960688"/>
          <p14:tracePt t="3036" x="10488613" y="2960688"/>
          <p14:tracePt t="3053" x="10528300" y="2960688"/>
          <p14:tracePt t="3068" x="10547350" y="2960688"/>
          <p14:tracePt t="3076" x="10566400" y="2960688"/>
          <p14:tracePt t="3085" x="10585450" y="2960688"/>
          <p14:tracePt t="3093" x="10604500" y="2960688"/>
          <p14:tracePt t="3099" x="10663238" y="2960688"/>
          <p14:tracePt t="3107" x="10701338" y="2960688"/>
          <p14:tracePt t="3116" x="10760075" y="2940050"/>
          <p14:tracePt t="3124" x="10779125" y="2940050"/>
          <p14:tracePt t="3132" x="10875963" y="2901950"/>
          <p14:tracePt t="3140" x="10895013" y="2901950"/>
          <p14:tracePt t="3148" x="10972800" y="2901950"/>
          <p14:tracePt t="3157" x="11069638" y="2882900"/>
          <p14:tracePt t="3164" x="11088688" y="2882900"/>
          <p14:tracePt t="3173" x="11128375" y="2882900"/>
          <p14:tracePt t="3179" x="11147425" y="2882900"/>
          <p14:tracePt t="3188" x="11185525" y="2882900"/>
          <p14:tracePt t="3196" x="11204575" y="2882900"/>
          <p14:tracePt t="3261" x="11225213" y="2882900"/>
          <p14:tracePt t="3292" x="11244263" y="2882900"/>
          <p14:tracePt t="3309" x="11263313" y="2882900"/>
          <p14:tracePt t="3324" x="11282363" y="2882900"/>
          <p14:tracePt t="3341" x="11301413" y="2901950"/>
          <p14:tracePt t="3358" x="11341100" y="2901950"/>
          <p14:tracePt t="3380" x="11360150" y="2901950"/>
          <p14:tracePt t="3389" x="11379200" y="2901950"/>
          <p14:tracePt t="3437" x="11398250" y="2901950"/>
          <p14:tracePt t="3452" x="11417300" y="2901950"/>
          <p14:tracePt t="3460" x="11437938" y="2901950"/>
          <p14:tracePt t="3467" x="11456988" y="2901950"/>
          <p14:tracePt t="3475" x="11476038" y="2901950"/>
          <p14:tracePt t="3483" x="11534775" y="2901950"/>
          <p14:tracePt t="3491" x="11553825" y="2901950"/>
          <p14:tracePt t="3499" x="11631613" y="2901950"/>
          <p14:tracePt t="3507" x="11650663" y="2901950"/>
          <p14:tracePt t="3515" x="11728450" y="2901950"/>
          <p14:tracePt t="3526" x="11747500" y="2901950"/>
          <p14:tracePt t="3531" x="11823700" y="2901950"/>
          <p14:tracePt t="3540" x="11901488" y="2901950"/>
          <p14:tracePt t="3550" x="11920538" y="2901950"/>
          <p14:tracePt t="3556" x="11979275" y="2901950"/>
          <p14:tracePt t="3563" x="11998325" y="2901950"/>
          <p14:tracePt t="3574" x="12076113" y="2901950"/>
          <p14:tracePt t="3579" x="12095163" y="2901950"/>
          <p14:tracePt t="3588" x="12114213" y="2901950"/>
          <p14:tracePt t="3595" x="12134850" y="2901950"/>
          <p14:tracePt t="3604" x="12153900" y="2901950"/>
          <p14:tracePt t="3613" x="12172950" y="2921000"/>
          <p14:tracePt t="3622" x="12192000" y="2921000"/>
          <p14:tracePt t="3627" x="12230100" y="2921000"/>
          <p14:tracePt t="3643" x="12250738" y="2921000"/>
          <p14:tracePt t="3652" x="12250738" y="2940050"/>
          <p14:tracePt t="3663" x="12269788" y="2940050"/>
          <p14:tracePt t="3669" x="12288838" y="2940050"/>
          <p14:tracePt t="3685" x="12307888" y="2940050"/>
          <p14:tracePt t="3691" x="12326938" y="2940050"/>
          <p14:tracePt t="3765" x="12347575" y="2940050"/>
          <p14:tracePt t="3783" x="12385675" y="2940050"/>
          <p14:tracePt t="3789" x="12404725" y="2940050"/>
          <p14:tracePt t="3795" x="12482513" y="2940050"/>
          <p14:tracePt t="3804" x="12520613" y="2940050"/>
          <p14:tracePt t="3811" x="12598400" y="2940050"/>
          <p14:tracePt t="3820" x="12636500" y="2940050"/>
          <p14:tracePt t="3828" x="12695238" y="2940050"/>
          <p14:tracePt t="3836" x="12753975" y="2940050"/>
          <p14:tracePt t="3844" x="12792075" y="2940050"/>
          <p14:tracePt t="3852" x="12888913" y="2940050"/>
          <p14:tracePt t="3860" x="12907963" y="2940050"/>
          <p14:tracePt t="3867" x="12927013" y="2940050"/>
          <p14:tracePt t="3875" x="12947650" y="2940050"/>
          <p14:tracePt t="3997" x="12966700" y="2960688"/>
          <p14:tracePt t="4024" x="12985750" y="2960688"/>
          <p14:tracePt t="4149" x="13023850" y="2960688"/>
          <p14:tracePt t="4165" x="13044488" y="2960688"/>
          <p14:tracePt t="4174" x="13063538" y="2960688"/>
          <p14:tracePt t="4179" x="13082588" y="2960688"/>
          <p14:tracePt t="4187" x="13120688" y="2960688"/>
          <p14:tracePt t="4200" x="13236575" y="2960688"/>
          <p14:tracePt t="4203" x="13276263" y="2960688"/>
          <p14:tracePt t="4211" x="13392150" y="2960688"/>
          <p14:tracePt t="4222" x="13488988" y="2960688"/>
          <p14:tracePt t="4227" x="13682663" y="2960688"/>
          <p14:tracePt t="4235" x="13895388" y="2960688"/>
          <p14:tracePt t="4245" x="13973175" y="2960688"/>
          <p14:tracePt t="4251" x="14166850" y="2960688"/>
          <p14:tracePt t="4260" x="14243050" y="2960688"/>
          <p14:tracePt t="4267" x="14398625" y="2960688"/>
          <p14:tracePt t="4275" x="14455775" y="2960688"/>
          <p14:tracePt t="4285" x="14533563" y="2960688"/>
          <p14:tracePt t="4293" x="14592300" y="2960688"/>
          <p14:tracePt t="4299" x="14630400" y="2960688"/>
          <p14:tracePt t="4405" x="14630400" y="2998788"/>
          <p14:tracePt t="4565" x="14649450" y="2998788"/>
          <p14:tracePt t="4573" x="14689138" y="2998788"/>
          <p14:tracePt t="4582" x="14708188" y="2998788"/>
          <p14:tracePt t="4588" x="14727238" y="2998788"/>
          <p14:tracePt t="4596" x="14805025" y="2998788"/>
          <p14:tracePt t="4603" x="14843125" y="2998788"/>
          <p14:tracePt t="4611" x="14998700" y="2998788"/>
          <p14:tracePt t="4619" x="15171738" y="2998788"/>
          <p14:tracePt t="4627" x="15211425" y="2998788"/>
          <p14:tracePt t="4635" x="15365413" y="2998788"/>
          <p14:tracePt t="4643" x="15424150" y="2998788"/>
          <p14:tracePt t="4651" x="15578138" y="2998788"/>
          <p14:tracePt t="4660" x="15617825" y="2998788"/>
          <p14:tracePt t="4668" x="15733713" y="2998788"/>
          <p14:tracePt t="4677" x="15792450" y="2998788"/>
          <p14:tracePt t="4683" x="15830550" y="2998788"/>
          <p14:tracePt t="4692" x="15849600" y="2998788"/>
          <p14:tracePt t="4717" x="15889288" y="2998788"/>
          <p14:tracePt t="4745" x="15908338" y="2998788"/>
          <p14:tracePt t="4773" x="15927388" y="2998788"/>
          <p14:tracePt t="5222" x="15946438" y="2998788"/>
          <p14:tracePt t="5247" x="15965488" y="2998788"/>
          <p14:tracePt t="5252" x="15984538" y="2998788"/>
          <p14:tracePt t="5259" x="15984538" y="2979738"/>
          <p14:tracePt t="5271" x="16005175" y="2979738"/>
          <p14:tracePt t="5275" x="16062325" y="2979738"/>
          <p14:tracePt t="5283" x="16081375" y="2979738"/>
          <p14:tracePt t="5291" x="16121063" y="2960688"/>
          <p14:tracePt t="5299" x="16178213" y="2960688"/>
          <p14:tracePt t="5307" x="16236950" y="2960688"/>
          <p14:tracePt t="5315" x="16275050" y="2960688"/>
          <p14:tracePt t="5323" x="16352838" y="2940050"/>
          <p14:tracePt t="5331" x="16411575" y="2940050"/>
          <p14:tracePt t="5340" x="16430625" y="2940050"/>
          <p14:tracePt t="5348" x="16508413" y="2901950"/>
          <p14:tracePt t="5361" x="16527463" y="2901950"/>
          <p14:tracePt t="5364" x="16605250" y="2882900"/>
          <p14:tracePt t="5371" x="16624300" y="2882900"/>
          <p14:tracePt t="5379" x="16643350" y="2882900"/>
          <p14:tracePt t="5387" x="16702088" y="2882900"/>
          <p14:tracePt t="5404" x="16721138" y="2882900"/>
          <p14:tracePt t="5414" x="16740188" y="2882900"/>
          <p14:tracePt t="5437" x="16759238" y="2882900"/>
          <p14:tracePt t="5589" x="16740188" y="2882900"/>
          <p14:tracePt t="5597" x="16702088" y="2882900"/>
          <p14:tracePt t="5609" x="16662400" y="2882900"/>
          <p14:tracePt t="5611" x="16624300" y="2882900"/>
          <p14:tracePt t="5619" x="16468725" y="2882900"/>
          <p14:tracePt t="5627" x="16390938" y="2882900"/>
          <p14:tracePt t="5635" x="16140113" y="2940050"/>
          <p14:tracePt t="5643" x="15771813" y="2979738"/>
          <p14:tracePt t="5653" x="15617825" y="3017838"/>
          <p14:tracePt t="5659" x="15133638" y="3095625"/>
          <p14:tracePt t="5667" x="14979650" y="3133725"/>
          <p14:tracePt t="5675" x="14455775" y="3211513"/>
          <p14:tracePt t="5683" x="14185900" y="3249613"/>
          <p14:tracePt t="5692" x="13720763" y="3346450"/>
          <p14:tracePt t="5700" x="13450888" y="3367088"/>
          <p14:tracePt t="5709" x="12985750" y="3462338"/>
          <p14:tracePt t="5715" x="12463463" y="3540125"/>
          <p14:tracePt t="5724" x="12288838" y="3579813"/>
          <p14:tracePt t="5731" x="11882438" y="3617913"/>
          <p14:tracePt t="5741" x="11766550" y="3656013"/>
          <p14:tracePt t="5748" x="11379200" y="3733800"/>
          <p14:tracePt t="5757" x="11263313" y="3771900"/>
          <p14:tracePt t="5763" x="10895013" y="3811588"/>
          <p14:tracePt t="5772" x="10547350" y="3849688"/>
          <p14:tracePt t="5779" x="10372725" y="3849688"/>
          <p14:tracePt t="5788" x="10063163" y="3849688"/>
          <p14:tracePt t="5796" x="9909175" y="3849688"/>
          <p14:tracePt t="5804" x="9540875" y="3849688"/>
          <p14:tracePt t="5812" x="9328150" y="3849688"/>
          <p14:tracePt t="5820" x="8883650" y="3849688"/>
          <p14:tracePt t="5827" x="8709025" y="3849688"/>
          <p14:tracePt t="5836" x="8205788" y="3849688"/>
          <p14:tracePt t="5844" x="7740650" y="3849688"/>
          <p14:tracePt t="5852" x="7586663" y="3849688"/>
          <p14:tracePt t="5860" x="7180263" y="3849688"/>
          <p14:tracePt t="5870" x="7005638" y="3849688"/>
          <p14:tracePt t="5875" x="6599238" y="3849688"/>
          <p14:tracePt t="5883" x="6483350" y="3849688"/>
          <p14:tracePt t="5891" x="6211888" y="3849688"/>
          <p14:tracePt t="5899" x="6096000" y="3849688"/>
          <p14:tracePt t="5908" x="5980113" y="3849688"/>
          <p14:tracePt t="5916" x="5864225" y="3849688"/>
          <p14:tracePt t="5925" x="5805488" y="3849688"/>
          <p14:tracePt t="5931" x="5727700" y="3849688"/>
          <p14:tracePt t="5941" x="5708650" y="3849688"/>
          <p14:tracePt t="5947" x="5651500" y="3849688"/>
          <p14:tracePt t="5958" x="5611813" y="3830638"/>
          <p14:tracePt t="5965" x="5554663" y="3830638"/>
          <p14:tracePt t="5971" x="5476875" y="3830638"/>
          <p14:tracePt t="5979" x="5418138" y="3830638"/>
          <p14:tracePt t="5989" x="5264150" y="3830638"/>
          <p14:tracePt t="5995" x="5186363" y="3830638"/>
          <p14:tracePt t="6005" x="5032375" y="3830638"/>
          <p14:tracePt t="6013" x="4954588" y="3830638"/>
          <p14:tracePt t="6019" x="4760913" y="3830638"/>
          <p14:tracePt t="6027" x="4664075" y="3830638"/>
          <p14:tracePt t="6036" x="4470400" y="3830638"/>
          <p14:tracePt t="6044" x="4219575" y="3830638"/>
          <p14:tracePt t="6055" x="4122738" y="3830638"/>
          <p14:tracePt t="6059" x="3967163" y="3830638"/>
          <p14:tracePt t="6068" x="3889375" y="3830638"/>
          <p14:tracePt t="6076" x="3773488" y="3830638"/>
          <p14:tracePt t="6084" x="3735388" y="3830638"/>
          <p14:tracePt t="6091" x="3676650" y="3830638"/>
          <p14:tracePt t="6099" x="3638550" y="3830638"/>
          <p14:tracePt t="6108" x="3598863" y="3830638"/>
          <p14:tracePt t="6116" x="3579813" y="3830638"/>
          <p14:tracePt t="6123" x="3560763" y="3830638"/>
          <p14:tracePt t="6131" x="3541713" y="3830638"/>
          <p14:tracePt t="6142" x="3522663" y="3830638"/>
          <p14:tracePt t="6147" x="3444875" y="3830638"/>
          <p14:tracePt t="6156" x="3386138" y="3830638"/>
          <p14:tracePt t="6166" x="3309938" y="3830638"/>
          <p14:tracePt t="6171" x="3192463" y="3849688"/>
          <p14:tracePt t="6179" x="3173413" y="3849688"/>
          <p14:tracePt t="6190" x="3076575" y="3849688"/>
          <p14:tracePt t="6195" x="3057525" y="3849688"/>
          <p14:tracePt t="6205" x="2979738" y="3849688"/>
          <p14:tracePt t="6214" x="2960688" y="3849688"/>
          <p14:tracePt t="6219" x="2903538" y="3849688"/>
          <p14:tracePt t="6227" x="2844800" y="3849688"/>
          <p14:tracePt t="6238" x="2825750" y="3830638"/>
          <p14:tracePt t="6341" x="2863850" y="3830638"/>
          <p14:tracePt t="6348" x="2882900" y="3830638"/>
          <p14:tracePt t="6358" x="2903538" y="3830638"/>
          <p14:tracePt t="6365" x="2922588" y="3830638"/>
          <p14:tracePt t="6371" x="3000375" y="3830638"/>
          <p14:tracePt t="6380" x="3038475" y="3830638"/>
          <p14:tracePt t="6387" x="3251200" y="3830638"/>
          <p14:tracePt t="6395" x="3289300" y="3830638"/>
          <p14:tracePt t="6404" x="3444875" y="3830638"/>
          <p14:tracePt t="6411" x="3503613" y="3830638"/>
          <p14:tracePt t="6420" x="3541713" y="3792538"/>
          <p14:tracePt t="6429" x="3638550" y="3792538"/>
          <p14:tracePt t="6885" x="3657600" y="3792538"/>
          <p14:tracePt t="6924" x="3676650" y="3792538"/>
          <p14:tracePt t="6974" x="3695700" y="3792538"/>
          <p14:tracePt t="6998" x="3716338" y="3792538"/>
          <p14:tracePt t="7005" x="3735388" y="3792538"/>
          <p14:tracePt t="7013" x="3754438" y="3792538"/>
          <p14:tracePt t="7023" x="3792538" y="3792538"/>
          <p14:tracePt t="7027" x="3813175" y="3792538"/>
          <p14:tracePt t="7035" x="3851275" y="3771900"/>
          <p14:tracePt t="7044" x="3948113" y="3771900"/>
          <p14:tracePt t="7051" x="3967163" y="3771900"/>
          <p14:tracePt t="7059" x="4044950" y="3752850"/>
          <p14:tracePt t="7067" x="4122738" y="3752850"/>
          <p14:tracePt t="7075" x="4141788" y="3752850"/>
          <p14:tracePt t="7084" x="4179888" y="3752850"/>
          <p14:tracePt t="7091" x="4219575" y="3752850"/>
          <p14:tracePt t="7101" x="4257675" y="3752850"/>
          <p14:tracePt t="7110" x="4276725" y="3752850"/>
          <p14:tracePt t="7125" x="4295775" y="3752850"/>
          <p14:tracePt t="7149" x="4316413" y="3752850"/>
          <p14:tracePt t="7205" x="4335463" y="3752850"/>
          <p14:tracePt t="7261" x="4373563" y="3752850"/>
          <p14:tracePt t="7280" x="4392613" y="3752850"/>
          <p14:tracePt t="7288" x="4411663" y="3752850"/>
          <p14:tracePt t="7291" x="4432300" y="3752850"/>
          <p14:tracePt t="7299" x="4451350" y="3752850"/>
          <p14:tracePt t="7307" x="4470400" y="3752850"/>
          <p14:tracePt t="7316" x="4529138" y="3752850"/>
          <p14:tracePt t="7326" x="4605338" y="3752850"/>
          <p14:tracePt t="7333" x="4625975" y="3752850"/>
          <p14:tracePt t="7340" x="4702175" y="3752850"/>
          <p14:tracePt t="7348" x="4760913" y="3752850"/>
          <p14:tracePt t="7361" x="4799013" y="3714750"/>
          <p14:tracePt t="7364" x="4857750" y="3714750"/>
          <p14:tracePt t="7371" x="4935538" y="3714750"/>
          <p14:tracePt t="7379" x="4992688" y="3695700"/>
          <p14:tracePt t="7388" x="5011738" y="3695700"/>
          <p14:tracePt t="7397" x="5089525" y="3695700"/>
          <p14:tracePt t="7405" x="5108575" y="3695700"/>
          <p14:tracePt t="7412" x="5129213" y="3675063"/>
          <p14:tracePt t="7419" x="5148263" y="3675063"/>
          <p14:tracePt t="7427" x="5224463" y="3675063"/>
          <p14:tracePt t="7435" x="5245100" y="3675063"/>
          <p14:tracePt t="7443" x="5302250" y="3656013"/>
          <p14:tracePt t="7453" x="5418138" y="3656013"/>
          <p14:tracePt t="7459" x="5457825" y="3656013"/>
          <p14:tracePt t="7467" x="5554663" y="3617913"/>
          <p14:tracePt t="7475" x="5592763" y="3617913"/>
          <p14:tracePt t="7484" x="5689600" y="3598863"/>
          <p14:tracePt t="7493" x="5727700" y="3598863"/>
          <p14:tracePt t="7502" x="5786438" y="3559175"/>
          <p14:tracePt t="7507" x="5805488" y="3559175"/>
          <p14:tracePt t="7525" x="5824538" y="3559175"/>
          <p14:tracePt t="7531" x="5845175" y="3559175"/>
          <p14:tracePt t="7558" x="5864225" y="3559175"/>
          <p14:tracePt t="7565" x="5902325" y="3559175"/>
          <p14:tracePt t="7583" x="5921375" y="3559175"/>
          <p14:tracePt t="7587" x="5942013" y="3559175"/>
          <p14:tracePt t="7595" x="5961063" y="3559175"/>
          <p14:tracePt t="7605" x="5980113" y="3559175"/>
          <p14:tracePt t="7611" x="5999163" y="3559175"/>
          <p14:tracePt t="7619" x="6018213" y="3559175"/>
          <p14:tracePt t="7627" x="6057900" y="3559175"/>
          <p14:tracePt t="7635" x="6096000" y="3559175"/>
          <p14:tracePt t="7644" x="6115050" y="3559175"/>
          <p14:tracePt t="7652" x="6173788" y="3559175"/>
          <p14:tracePt t="7659" x="6192838" y="3559175"/>
          <p14:tracePt t="7668" x="6230938" y="3559175"/>
          <p14:tracePt t="7676" x="6251575" y="3559175"/>
          <p14:tracePt t="7683" x="6308725" y="3559175"/>
          <p14:tracePt t="7691" x="6327775" y="3559175"/>
          <p14:tracePt t="7699" x="6348413" y="3559175"/>
          <p14:tracePt t="7708" x="6367463" y="3559175"/>
          <p14:tracePt t="7716" x="6386513" y="3559175"/>
          <p14:tracePt t="7726" x="6405563" y="3559175"/>
          <p14:tracePt t="7731" x="6424613" y="3559175"/>
          <p14:tracePt t="7740" x="6464300" y="3559175"/>
          <p14:tracePt t="7747" x="6483350" y="3559175"/>
          <p14:tracePt t="7759" x="6502400" y="3559175"/>
          <p14:tracePt t="7765" x="6521450" y="3559175"/>
          <p14:tracePt t="7774" x="6540500" y="3579813"/>
          <p14:tracePt t="7779" x="6561138" y="3579813"/>
          <p14:tracePt t="7789" x="6580188" y="3579813"/>
          <p14:tracePt t="7804" x="6618288" y="3579813"/>
          <p14:tracePt t="7814" x="6637338" y="3579813"/>
          <p14:tracePt t="7820" x="6637338" y="3617913"/>
          <p14:tracePt t="7827" x="6657975" y="3617913"/>
          <p14:tracePt t="7843" x="6677025" y="3617913"/>
          <p14:tracePt t="7885" x="6696075" y="3617913"/>
          <p14:tracePt t="7901" x="6715125" y="3617913"/>
          <p14:tracePt t="7917" x="6734175" y="3617913"/>
          <p14:tracePt t="7924" x="6773863" y="3617913"/>
          <p14:tracePt t="7934" x="6792913" y="3617913"/>
          <p14:tracePt t="7948" x="6811963" y="3636963"/>
          <p14:tracePt t="7961" x="6831013" y="3636963"/>
          <p14:tracePt t="7963" x="6850063" y="3636963"/>
          <p14:tracePt t="7971" x="6870700" y="3636963"/>
          <p14:tracePt t="7980" x="6889750" y="3636963"/>
          <p14:tracePt t="7987" x="6927850" y="3636963"/>
          <p14:tracePt t="7997" x="6946900" y="3636963"/>
          <p14:tracePt t="8006" x="6967538" y="3636963"/>
          <p14:tracePt t="8021" x="6986588" y="3636963"/>
          <p14:tracePt t="8029" x="7005638" y="3636963"/>
          <p14:tracePt t="8043" x="7024688" y="3636963"/>
          <p14:tracePt t="8076" x="7043738" y="3636963"/>
          <p14:tracePt t="8103" x="7064375" y="3636963"/>
          <p14:tracePt t="8107" x="7102475" y="3636963"/>
          <p14:tracePt t="8116" x="7121525" y="3636963"/>
          <p14:tracePt t="8131" x="7140575" y="3636963"/>
          <p14:tracePt t="8141" x="7180263" y="3636963"/>
          <p14:tracePt t="8147" x="7237413" y="3636963"/>
          <p14:tracePt t="8155" x="7256463" y="3636963"/>
          <p14:tracePt t="8164" x="7296150" y="3636963"/>
          <p14:tracePt t="8174" x="7334250" y="3636963"/>
          <p14:tracePt t="8179" x="7373938" y="3636963"/>
          <p14:tracePt t="8187" x="7392988" y="3636963"/>
          <p14:tracePt t="8197" x="7450138" y="3636963"/>
          <p14:tracePt t="8203" x="7527925" y="3656013"/>
          <p14:tracePt t="8211" x="7546975" y="3656013"/>
          <p14:tracePt t="8219" x="7586663" y="3656013"/>
          <p14:tracePt t="8227" x="7624763" y="3675063"/>
          <p14:tracePt t="8236" x="7662863" y="3675063"/>
          <p14:tracePt t="8243" x="7683500" y="3675063"/>
          <p14:tracePt t="8251" x="7740650" y="3675063"/>
          <p14:tracePt t="8259" x="7759700" y="3675063"/>
          <p14:tracePt t="8267" x="7780338" y="3675063"/>
          <p14:tracePt t="8275" x="7799388" y="3675063"/>
          <p14:tracePt t="8283" x="7818438" y="3675063"/>
          <p14:tracePt t="8291" x="7877175" y="3675063"/>
          <p14:tracePt t="8300" x="7896225" y="3675063"/>
          <p14:tracePt t="8308" x="7915275" y="3675063"/>
          <p14:tracePt t="8315" x="7934325" y="3675063"/>
          <p14:tracePt t="8323" x="7953375" y="3675063"/>
          <p14:tracePt t="8331" x="7974013" y="3675063"/>
          <p14:tracePt t="8342" x="7993063" y="3675063"/>
          <p14:tracePt t="8645" x="7974013" y="3675063"/>
          <p14:tracePt t="9047" x="7953375" y="3675063"/>
          <p14:tracePt t="9189" x="7974013" y="3675063"/>
          <p14:tracePt t="9197" x="7993063" y="3675063"/>
          <p14:tracePt t="9206" x="8050213" y="3675063"/>
          <p14:tracePt t="9213" x="8070850" y="3675063"/>
          <p14:tracePt t="9219" x="8166100" y="3675063"/>
          <p14:tracePt t="9227" x="8243888" y="3675063"/>
          <p14:tracePt t="9235" x="8340725" y="3675063"/>
          <p14:tracePt t="9243" x="8456613" y="3714750"/>
          <p14:tracePt t="9253" x="8496300" y="3714750"/>
          <p14:tracePt t="9261" x="8593138" y="3714750"/>
          <p14:tracePt t="9267" x="8631238" y="3714750"/>
          <p14:tracePt t="9275" x="8689975" y="3714750"/>
          <p14:tracePt t="9285" x="8709025" y="3714750"/>
          <p14:tracePt t="9291" x="8786813" y="3733800"/>
          <p14:tracePt t="9301" x="8805863" y="3733800"/>
          <p14:tracePt t="9309" x="8824913" y="3733800"/>
          <p14:tracePt t="9315" x="8843963" y="3733800"/>
          <p14:tracePt t="9324" x="8843963" y="3752850"/>
          <p14:tracePt t="9331" x="8863013" y="3752850"/>
          <p14:tracePt t="9341" x="8921750" y="3752850"/>
          <p14:tracePt t="9347" x="8940800" y="3752850"/>
          <p14:tracePt t="9356" x="8959850" y="3771900"/>
          <p14:tracePt t="9364" x="8978900" y="3771900"/>
          <p14:tracePt t="9372" x="9056688" y="3771900"/>
          <p14:tracePt t="9379" x="9075738" y="3771900"/>
          <p14:tracePt t="9389" x="9153525" y="3811588"/>
          <p14:tracePt t="9398" x="9172575" y="3811588"/>
          <p14:tracePt t="9403" x="9250363" y="3811588"/>
          <p14:tracePt t="9411" x="9269413" y="3811588"/>
          <p14:tracePt t="9421" x="9290050" y="3830638"/>
          <p14:tracePt t="9427" x="9347200" y="3830638"/>
          <p14:tracePt t="9436" x="9366250" y="3830638"/>
          <p14:tracePt t="9443" x="9385300" y="3830638"/>
          <p14:tracePt t="9469" x="9405938" y="3830638"/>
          <p14:tracePt t="9573" x="9424988" y="3830638"/>
          <p14:tracePt t="9653" x="9444038" y="3830638"/>
          <p14:tracePt t="9669" x="9482138" y="3830638"/>
          <p14:tracePt t="9685" x="9502775" y="3830638"/>
          <p14:tracePt t="9693" x="9521825" y="3830638"/>
          <p14:tracePt t="9701" x="9540875" y="3830638"/>
          <p14:tracePt t="9709" x="9559925" y="3830638"/>
          <p14:tracePt t="9715" x="9578975" y="3830638"/>
          <p14:tracePt t="9723" x="9599613" y="3830638"/>
          <p14:tracePt t="9731" x="9675813" y="3830638"/>
          <p14:tracePt t="9740" x="9791700" y="3830638"/>
          <p14:tracePt t="9748" x="9812338" y="3830638"/>
          <p14:tracePt t="9755" x="9928225" y="3830638"/>
          <p14:tracePt t="9765" x="9966325" y="3830638"/>
          <p14:tracePt t="9771" x="10082213" y="3830638"/>
          <p14:tracePt t="9779" x="10140950" y="3830638"/>
          <p14:tracePt t="9789" x="10218738" y="3830638"/>
          <p14:tracePt t="9797" x="10275888" y="3830638"/>
          <p14:tracePt t="9803" x="10315575" y="3830638"/>
          <p14:tracePt t="9811" x="10372725" y="3830638"/>
          <p14:tracePt t="9822" x="10391775" y="3830638"/>
          <p14:tracePt t="9853" x="10391775" y="3792538"/>
          <p14:tracePt t="9869" x="10412413" y="3792538"/>
          <p14:tracePt t="9877" x="10431463" y="3792538"/>
          <p14:tracePt t="9883" x="10450513" y="3792538"/>
          <p14:tracePt t="9891" x="10488613" y="3792538"/>
          <p14:tracePt t="9900" x="10509250" y="3792538"/>
          <p14:tracePt t="9907" x="10528300" y="3792538"/>
          <p14:tracePt t="9915" x="10547350" y="3792538"/>
          <p14:tracePt t="9932" x="10566400" y="3792538"/>
          <p14:tracePt t="9965" x="10566400" y="3771900"/>
          <p14:tracePt t="9974" x="10585450" y="3771900"/>
          <p14:tracePt t="9981" x="10604500" y="3771900"/>
          <p14:tracePt t="9992" x="10644188" y="3771900"/>
          <p14:tracePt t="10004" x="10663238" y="3771900"/>
          <p14:tracePt t="10021" x="10682288" y="3771900"/>
          <p14:tracePt t="10142" x="10701338" y="3771900"/>
          <p14:tracePt t="10167" x="10721975" y="3771900"/>
          <p14:tracePt t="10181" x="10741025" y="3771900"/>
          <p14:tracePt t="10197" x="10760075" y="3771900"/>
          <p14:tracePt t="10207" x="10798175" y="3771900"/>
          <p14:tracePt t="10212" x="10818813" y="3771900"/>
          <p14:tracePt t="10223" x="10837863" y="3771900"/>
          <p14:tracePt t="10237" x="10856913" y="3771900"/>
          <p14:tracePt t="10244" x="10875963" y="3771900"/>
          <p14:tracePt t="10251" x="10875963" y="3752850"/>
          <p14:tracePt t="10259" x="10895013" y="3752850"/>
          <p14:tracePt t="10267" x="10915650" y="3752850"/>
          <p14:tracePt t="10275" x="10934700" y="3752850"/>
          <p14:tracePt t="10284" x="10972800" y="3752850"/>
          <p14:tracePt t="10291" x="10991850" y="3752850"/>
          <p14:tracePt t="10300" x="11010900" y="3733800"/>
          <p14:tracePt t="10308" x="11031538" y="3733800"/>
          <p14:tracePt t="10315" x="11069638" y="3733800"/>
          <p14:tracePt t="10324" x="11107738" y="3733800"/>
          <p14:tracePt t="10331" x="11128375" y="3733800"/>
          <p14:tracePt t="10341" x="11166475" y="3733800"/>
          <p14:tracePt t="10348" x="11185525" y="3733800"/>
          <p14:tracePt t="10355" x="11263313" y="3733800"/>
          <p14:tracePt t="10365" x="11282363" y="3733800"/>
          <p14:tracePt t="10374" x="11341100" y="3714750"/>
          <p14:tracePt t="10379" x="11417300" y="3714750"/>
          <p14:tracePt t="10387" x="11437938" y="3714750"/>
          <p14:tracePt t="10396" x="11495088" y="3714750"/>
          <p14:tracePt t="10403" x="11534775" y="3714750"/>
          <p14:tracePt t="10412" x="11591925" y="3714750"/>
          <p14:tracePt t="10420" x="11610975" y="3714750"/>
          <p14:tracePt t="10427" x="11631613" y="3695700"/>
          <p14:tracePt t="10435" x="11650663" y="3695700"/>
          <p14:tracePt t="10443" x="11707813" y="3695700"/>
          <p14:tracePt t="10451" x="11747500" y="3695700"/>
          <p14:tracePt t="10459" x="11766550" y="3695700"/>
          <p14:tracePt t="10468" x="11785600" y="3695700"/>
          <p14:tracePt t="10475" x="11823700" y="3695700"/>
          <p14:tracePt t="10485" x="11844338" y="3695700"/>
          <p14:tracePt t="10491" x="11863388" y="3695700"/>
          <p14:tracePt t="10500" x="11882438" y="3695700"/>
          <p14:tracePt t="10510" x="11901488" y="3695700"/>
          <p14:tracePt t="10515" x="11920538" y="3695700"/>
          <p14:tracePt t="10534" x="11941175" y="3695700"/>
          <p14:tracePt t="10559" x="11960225" y="3695700"/>
          <p14:tracePt t="10563" x="11998325" y="3695700"/>
          <p14:tracePt t="10572" x="12017375" y="3695700"/>
          <p14:tracePt t="10580" x="12038013" y="3695700"/>
          <p14:tracePt t="10587" x="12057063" y="3695700"/>
          <p14:tracePt t="10595" x="12076113" y="3695700"/>
          <p14:tracePt t="10603" x="12095163" y="3695700"/>
          <p14:tracePt t="10612" x="12211050" y="3695700"/>
          <p14:tracePt t="10621" x="12230100" y="3714750"/>
          <p14:tracePt t="10627" x="12326938" y="3714750"/>
          <p14:tracePt t="10635" x="12347575" y="3714750"/>
          <p14:tracePt t="10643" x="12423775" y="3733800"/>
          <p14:tracePt t="10651" x="12501563" y="3733800"/>
          <p14:tracePt t="10659" x="12520613" y="3733800"/>
          <p14:tracePt t="10668" x="12598400" y="3733800"/>
          <p14:tracePt t="10676" x="12657138" y="3733800"/>
          <p14:tracePt t="10683" x="12695238" y="3733800"/>
          <p14:tracePt t="10691" x="12733338" y="3733800"/>
          <p14:tracePt t="10699" x="12773025" y="3733800"/>
          <p14:tracePt t="10708" x="12830175" y="3733800"/>
          <p14:tracePt t="10715" x="12850813" y="3733800"/>
          <p14:tracePt t="10723" x="12888913" y="3733800"/>
          <p14:tracePt t="10732" x="12947650" y="3733800"/>
          <p14:tracePt t="10744" x="12966700" y="3733800"/>
          <p14:tracePt t="10747" x="12985750" y="3733800"/>
          <p14:tracePt t="10755" x="13023850" y="3733800"/>
          <p14:tracePt t="10764" x="13044488" y="3733800"/>
          <p14:tracePt t="10771" x="13101638" y="3733800"/>
          <p14:tracePt t="10779" x="13120688" y="3733800"/>
          <p14:tracePt t="10789" x="13139738" y="3733800"/>
          <p14:tracePt t="10795" x="13160375" y="3733800"/>
          <p14:tracePt t="10803" x="13179425" y="3733800"/>
          <p14:tracePt t="10811" x="13217525" y="3733800"/>
          <p14:tracePt t="10829" x="13236575" y="3733800"/>
          <p14:tracePt t="10844" x="13257213" y="3733800"/>
          <p14:tracePt t="10862" x="13276263" y="3733800"/>
          <p14:tracePt t="10867" x="13295313" y="3733800"/>
          <p14:tracePt t="10875" x="13314363" y="3733800"/>
          <p14:tracePt t="10883" x="13333413" y="3733800"/>
          <p14:tracePt t="10910" x="13469938" y="3733800"/>
          <p14:tracePt t="10915" x="13488988" y="3733800"/>
          <p14:tracePt t="10925" x="13585825" y="3733800"/>
          <p14:tracePt t="10931" x="13604875" y="3733800"/>
          <p14:tracePt t="10940" x="13682663" y="3733800"/>
          <p14:tracePt t="10948" x="13701713" y="3733800"/>
          <p14:tracePt t="10956" x="13798550" y="3733800"/>
          <p14:tracePt t="10964" x="13857288" y="3733800"/>
          <p14:tracePt t="10974" x="13895388" y="3733800"/>
          <p14:tracePt t="10980" x="13992225" y="3733800"/>
          <p14:tracePt t="10988" x="14011275" y="3733800"/>
          <p14:tracePt t="10997" x="14030325" y="3733800"/>
          <p14:tracePt t="11003" x="14049375" y="3733800"/>
          <p14:tracePt t="11011" x="14070013" y="3733800"/>
          <p14:tracePt t="11020" x="14089063" y="3733800"/>
          <p14:tracePt t="11060" x="14127163" y="3733800"/>
          <p14:tracePt t="11093" x="14146213" y="3752850"/>
          <p14:tracePt t="11125" x="14166850" y="3752850"/>
          <p14:tracePt t="11141" x="14185900" y="3752850"/>
          <p14:tracePt t="11150" x="14204950" y="3752850"/>
          <p14:tracePt t="11157" x="14224000" y="3752850"/>
          <p14:tracePt t="11163" x="14243050" y="3752850"/>
          <p14:tracePt t="11172" x="14263688" y="3752850"/>
          <p14:tracePt t="11179" x="14301788" y="3752850"/>
          <p14:tracePt t="11188" x="14320838" y="3752850"/>
          <p14:tracePt t="11195" x="14339888" y="3752850"/>
          <p14:tracePt t="11204" x="14358938" y="3752850"/>
          <p14:tracePt t="11213" x="14398625" y="3752850"/>
          <p14:tracePt t="11220" x="14495463" y="3752850"/>
          <p14:tracePt t="11228" x="14514513" y="3752850"/>
          <p14:tracePt t="11241" x="14592300" y="3752850"/>
          <p14:tracePt t="11243" x="14611350" y="3752850"/>
          <p14:tracePt t="11251" x="14689138" y="3752850"/>
          <p14:tracePt t="11259" x="14708188" y="3752850"/>
          <p14:tracePt t="11268" x="14746288" y="3752850"/>
          <p14:tracePt t="11276" x="14765338" y="3752850"/>
          <p14:tracePt t="11453" x="14805025" y="3752850"/>
          <p14:tracePt t="11461" x="14824075" y="3752850"/>
          <p14:tracePt t="11468" x="14843125" y="3752850"/>
          <p14:tracePt t="11478" x="14862175" y="3752850"/>
          <p14:tracePt t="11483" x="14882813" y="3752850"/>
          <p14:tracePt t="11492" x="14920913" y="3752850"/>
          <p14:tracePt t="11501" x="14959013" y="3752850"/>
          <p14:tracePt t="11507" x="14979650" y="3752850"/>
          <p14:tracePt t="11516" x="14998700" y="3752850"/>
          <p14:tracePt t="11525" x="15036800" y="3752850"/>
          <p14:tracePt t="11531" x="15055850" y="3752850"/>
          <p14:tracePt t="11541" x="15095538" y="3752850"/>
          <p14:tracePt t="11547" x="15114588" y="3752850"/>
          <p14:tracePt t="11556" x="15133638" y="3752850"/>
          <p14:tracePt t="11575" x="15152688" y="3752850"/>
          <p14:tracePt t="11589" x="15171738" y="3752850"/>
          <p14:tracePt t="11599" x="15192375" y="3752850"/>
          <p14:tracePt t="11603" x="15211425" y="3752850"/>
          <p14:tracePt t="11612" x="15249525" y="3752850"/>
          <p14:tracePt t="11621" x="15268575" y="3752850"/>
          <p14:tracePt t="11627" x="15289213" y="3752850"/>
          <p14:tracePt t="11637" x="15327313" y="3752850"/>
          <p14:tracePt t="11644" x="15346363" y="3752850"/>
          <p14:tracePt t="11651" x="15405100" y="3752850"/>
          <p14:tracePt t="11660" x="15424150" y="3752850"/>
          <p14:tracePt t="11670" x="15462250" y="3752850"/>
          <p14:tracePt t="11675" x="15559088" y="3752850"/>
          <p14:tracePt t="11684" x="15578138" y="3752850"/>
          <p14:tracePt t="11693" x="15598775" y="3752850"/>
          <p14:tracePt t="11707" x="15617825" y="3752850"/>
          <p14:tracePt t="11749" x="15636875" y="3752850"/>
          <p14:tracePt t="11775" x="15655925" y="3752850"/>
          <p14:tracePt t="11789" x="15674975" y="3752850"/>
          <p14:tracePt t="12717" x="15655925" y="3752850"/>
          <p14:tracePt t="12805" x="15636875" y="3752850"/>
          <p14:tracePt t="12822" x="15617825" y="3752850"/>
          <p14:tracePt t="12837" x="15598775" y="3752850"/>
          <p14:tracePt t="12844" x="15578138" y="3752850"/>
          <p14:tracePt t="12854" x="15540038" y="3752850"/>
          <p14:tracePt t="12859" x="15501938" y="3792538"/>
          <p14:tracePt t="12867" x="15443200" y="3792538"/>
          <p14:tracePt t="12875" x="15424150" y="3792538"/>
          <p14:tracePt t="12883" x="15346363" y="3792538"/>
          <p14:tracePt t="12891" x="15308263" y="3811588"/>
          <p14:tracePt t="12910" x="15133638" y="3830638"/>
          <p14:tracePt t="12915" x="15017750" y="3868738"/>
          <p14:tracePt t="12926" x="14939963" y="3868738"/>
          <p14:tracePt t="12931" x="14727238" y="3908425"/>
          <p14:tracePt t="12942" x="14649450" y="3908425"/>
          <p14:tracePt t="12948" x="14455775" y="3927475"/>
          <p14:tracePt t="12956" x="14224000" y="4005263"/>
          <p14:tracePt t="12964" x="14146213" y="4005263"/>
          <p14:tracePt t="12974" x="13952538" y="4043363"/>
          <p14:tracePt t="12979" x="13857288" y="4062413"/>
          <p14:tracePt t="12987" x="13663613" y="4062413"/>
          <p14:tracePt t="12996" x="13585825" y="4102100"/>
          <p14:tracePt t="13003" x="13373100" y="4140200"/>
          <p14:tracePt t="13013" x="13120688" y="4178300"/>
          <p14:tracePt t="13019" x="13023850" y="4198938"/>
          <p14:tracePt t="13027" x="12830175" y="4237038"/>
          <p14:tracePt t="13035" x="12753975" y="4237038"/>
          <p14:tracePt t="13043" x="12463463" y="4275138"/>
          <p14:tracePt t="13051" x="12385675" y="4294188"/>
          <p14:tracePt t="13059" x="12134850" y="4333875"/>
          <p14:tracePt t="13067" x="12017375" y="4333875"/>
          <p14:tracePt t="13075" x="11785600" y="4371975"/>
          <p14:tracePt t="13084" x="11514138" y="4411663"/>
          <p14:tracePt t="13091" x="11398250" y="4411663"/>
          <p14:tracePt t="13099" x="11107738" y="4411663"/>
          <p14:tracePt t="13107" x="10991850" y="4411663"/>
          <p14:tracePt t="13115" x="10682288" y="4411663"/>
          <p14:tracePt t="13126" x="10566400" y="4411663"/>
          <p14:tracePt t="13133" x="10237788" y="4411663"/>
          <p14:tracePt t="13142" x="9888538" y="4411663"/>
          <p14:tracePt t="13147" x="9715500" y="4411663"/>
          <p14:tracePt t="13156" x="9405938" y="4411663"/>
          <p14:tracePt t="13163" x="9328150" y="4411663"/>
          <p14:tracePt t="13173" x="9096375" y="4411663"/>
          <p14:tracePt t="13181" x="8978900" y="4411663"/>
          <p14:tracePt t="13189" x="8728075" y="4411663"/>
          <p14:tracePt t="13195" x="8650288" y="4411663"/>
          <p14:tracePt t="13204" x="8418513" y="4411663"/>
          <p14:tracePt t="13211" x="8147050" y="4411663"/>
          <p14:tracePt t="13219" x="8031163" y="4411663"/>
          <p14:tracePt t="13228" x="7837488" y="4411663"/>
          <p14:tracePt t="13238" x="7721600" y="4411663"/>
          <p14:tracePt t="13243" x="7489825" y="4411663"/>
          <p14:tracePt t="13253" x="7412038" y="4411663"/>
          <p14:tracePt t="13259" x="7121525" y="4411663"/>
          <p14:tracePt t="13268" x="7005638" y="4411663"/>
          <p14:tracePt t="13275" x="6773863" y="4411663"/>
          <p14:tracePt t="13283" x="6464300" y="4411663"/>
          <p14:tracePt t="13291" x="6348413" y="4411663"/>
          <p14:tracePt t="13299" x="6076950" y="4411663"/>
          <p14:tracePt t="13308" x="5961063" y="4411663"/>
          <p14:tracePt t="13316" x="5708650" y="4411663"/>
          <p14:tracePt t="13326" x="5592763" y="4411663"/>
          <p14:tracePt t="13331" x="5360988" y="4411663"/>
          <p14:tracePt t="13342" x="5108575" y="4411663"/>
          <p14:tracePt t="13347" x="5011738" y="4411663"/>
          <p14:tracePt t="13355" x="4818063" y="4411663"/>
          <p14:tracePt t="13364" x="4741863" y="4411663"/>
          <p14:tracePt t="13373" x="4586288" y="4411663"/>
          <p14:tracePt t="13380" x="4529138" y="4411663"/>
          <p14:tracePt t="13390" x="4373563" y="4411663"/>
          <p14:tracePt t="13395" x="4335463" y="4411663"/>
          <p14:tracePt t="13403" x="4179888" y="4411663"/>
          <p14:tracePt t="13411" x="4064000" y="4411663"/>
          <p14:tracePt t="13419" x="4005263" y="4411663"/>
          <p14:tracePt t="13428" x="3889375" y="4430713"/>
          <p14:tracePt t="13436" x="3851275" y="4430713"/>
          <p14:tracePt t="13443" x="3754438" y="4468813"/>
          <p14:tracePt t="13453" x="3735388" y="4468813"/>
          <p14:tracePt t="13459" x="3657600" y="4468813"/>
          <p14:tracePt t="13468" x="3619500" y="4487863"/>
          <p14:tracePt t="13475" x="3579813" y="4487863"/>
          <p14:tracePt t="13484" x="3560763" y="4487863"/>
          <p14:tracePt t="13493" x="3541713" y="4487863"/>
          <p14:tracePt t="13499" x="3522663" y="4487863"/>
          <p14:tracePt t="13508" x="3503613" y="4487863"/>
          <p14:tracePt t="13519" x="3482975" y="4508500"/>
          <p14:tracePt t="13523" x="3463925" y="4508500"/>
          <p14:tracePt t="13532" x="3386138" y="4508500"/>
          <p14:tracePt t="13543" x="3328988" y="4508500"/>
          <p14:tracePt t="13547" x="3309938" y="4508500"/>
          <p14:tracePt t="13555" x="3232150" y="4527550"/>
          <p14:tracePt t="13564" x="3213100" y="4527550"/>
          <p14:tracePt t="13571" x="3173413" y="4527550"/>
          <p14:tracePt t="13580" x="3154363" y="4527550"/>
          <p14:tracePt t="13588" x="3038475" y="4527550"/>
          <p14:tracePt t="13596" x="2960688" y="4527550"/>
          <p14:tracePt t="13603" x="2903538" y="4527550"/>
          <p14:tracePt t="13612" x="2825750" y="4527550"/>
          <p14:tracePt t="13620" x="2786063" y="4527550"/>
          <p14:tracePt t="13628" x="2690813" y="4527550"/>
          <p14:tracePt t="13638" x="2670175" y="4527550"/>
          <p14:tracePt t="13643" x="2632075" y="4527550"/>
          <p14:tracePt t="13652" x="2613025" y="4527550"/>
          <p14:tracePt t="13660" x="2535238" y="4527550"/>
          <p14:tracePt t="13667" x="2516188" y="4527550"/>
          <p14:tracePt t="13675" x="2476500" y="4527550"/>
          <p14:tracePt t="13684" x="2457450" y="4527550"/>
          <p14:tracePt t="13691" x="2438400" y="4527550"/>
          <p14:tracePt t="13700" x="2419350" y="4508500"/>
          <p14:tracePt t="13707" x="2400300" y="4508500"/>
          <p14:tracePt t="13717" x="2379663" y="4508500"/>
          <p14:tracePt t="13837" x="2400300" y="4508500"/>
          <p14:tracePt t="13844" x="2419350" y="4508500"/>
          <p14:tracePt t="13853" x="2438400" y="4508500"/>
          <p14:tracePt t="13867" x="2457450" y="4508500"/>
          <p14:tracePt t="13875" x="2497138" y="4508500"/>
          <p14:tracePt t="13885" x="2535238" y="4508500"/>
          <p14:tracePt t="13893" x="2554288" y="4508500"/>
          <p14:tracePt t="13909" x="2632075" y="4487863"/>
          <p14:tracePt t="13915" x="2709863" y="4487863"/>
          <p14:tracePt t="13925" x="2747963" y="4449763"/>
          <p14:tracePt t="13931" x="2806700" y="4449763"/>
          <p14:tracePt t="13942" x="2882900" y="4449763"/>
          <p14:tracePt t="13948" x="2903538" y="4449763"/>
          <p14:tracePt t="13959" x="3019425" y="4430713"/>
          <p14:tracePt t="13965" x="3057525" y="4430713"/>
          <p14:tracePt t="13975" x="3173413" y="4430713"/>
          <p14:tracePt t="13979" x="3251200" y="4430713"/>
          <p14:tracePt t="13988" x="3289300" y="4430713"/>
          <p14:tracePt t="13996" x="3386138" y="4430713"/>
          <p14:tracePt t="14003" x="3406775" y="4430713"/>
          <p14:tracePt t="14011" x="3482975" y="4430713"/>
          <p14:tracePt t="14019" x="3522663" y="4430713"/>
          <p14:tracePt t="14027" x="3619500" y="4430713"/>
          <p14:tracePt t="14036" x="3638550" y="4430713"/>
          <p14:tracePt t="14043" x="3657600" y="4430713"/>
          <p14:tracePt t="14051" x="3695700" y="4430713"/>
          <p14:tracePt t="14349" x="3716338" y="4430713"/>
          <p14:tracePt t="14405" x="3754438" y="4430713"/>
          <p14:tracePt t="14548" x="3773488" y="4430713"/>
          <p14:tracePt t="14589" x="3773488" y="4411663"/>
          <p14:tracePt t="14597" x="3792538" y="4411663"/>
          <p14:tracePt t="14605" x="3813175" y="4411663"/>
          <p14:tracePt t="14620" x="3832225" y="4411663"/>
          <p14:tracePt t="14628" x="3851275" y="4411663"/>
          <p14:tracePt t="14637" x="3910013" y="4391025"/>
          <p14:tracePt t="14643" x="3929063" y="4391025"/>
          <p14:tracePt t="14652" x="3967163" y="4391025"/>
          <p14:tracePt t="14659" x="3986213" y="4391025"/>
          <p14:tracePt t="14668" x="4044950" y="4352925"/>
          <p14:tracePt t="14675" x="4064000" y="4352925"/>
          <p14:tracePt t="14683" x="4141788" y="4352925"/>
          <p14:tracePt t="14691" x="4198938" y="4352925"/>
          <p14:tracePt t="14699" x="4219575" y="4352925"/>
          <p14:tracePt t="14708" x="4257675" y="4352925"/>
          <p14:tracePt t="14718" x="4276725" y="4352925"/>
          <p14:tracePt t="14724" x="4295775" y="4352925"/>
          <p14:tracePt t="14731" x="4316413" y="4352925"/>
          <p14:tracePt t="14742" x="4354513" y="4352925"/>
          <p14:tracePt t="14747" x="4392613" y="4352925"/>
          <p14:tracePt t="14757" x="4411663" y="4352925"/>
          <p14:tracePt t="14766" x="4470400" y="4352925"/>
          <p14:tracePt t="14772" x="4489450" y="4352925"/>
          <p14:tracePt t="14779" x="4508500" y="4352925"/>
          <p14:tracePt t="14790" x="4529138" y="4352925"/>
          <p14:tracePt t="14795" x="4548188" y="4352925"/>
          <p14:tracePt t="14804" x="4567238" y="4352925"/>
          <p14:tracePt t="14813" x="4586288" y="4352925"/>
          <p14:tracePt t="14819" x="4625975" y="4352925"/>
          <p14:tracePt t="14828" x="4645025" y="4352925"/>
          <p14:tracePt t="14835" x="4664075" y="4352925"/>
          <p14:tracePt t="14844" x="4683125" y="4352925"/>
          <p14:tracePt t="14852" x="4702175" y="4352925"/>
          <p14:tracePt t="14859" x="4722813" y="4352925"/>
          <p14:tracePt t="14867" x="4741863" y="4352925"/>
          <p14:tracePt t="14875" x="4799013" y="4352925"/>
          <p14:tracePt t="14883" x="4818063" y="4352925"/>
          <p14:tracePt t="14891" x="4838700" y="4352925"/>
          <p14:tracePt t="14912" x="4876800" y="4333875"/>
          <p14:tracePt t="14916" x="4895850" y="4333875"/>
          <p14:tracePt t="14949" x="4935538" y="4333875"/>
          <p14:tracePt t="15053" x="4954588" y="4333875"/>
          <p14:tracePt t="15076" x="4973638" y="4333875"/>
          <p14:tracePt t="15092" x="4973638" y="4314825"/>
          <p14:tracePt t="15102" x="4992688" y="4314825"/>
          <p14:tracePt t="15116" x="5011738" y="4314825"/>
          <p14:tracePt t="15131" x="5032375" y="4314825"/>
          <p14:tracePt t="15140" x="5032375" y="4294188"/>
          <p14:tracePt t="15148" x="5051425" y="4294188"/>
          <p14:tracePt t="15155" x="5051425" y="4275138"/>
          <p14:tracePt t="15165" x="5089525" y="4275138"/>
          <p14:tracePt t="15173" x="5108575" y="4275138"/>
          <p14:tracePt t="15180" x="5108575" y="4256088"/>
          <p14:tracePt t="15187" x="5129213" y="4256088"/>
          <p14:tracePt t="15195" x="5129213" y="4237038"/>
          <p14:tracePt t="15212" x="5148263" y="4237038"/>
          <p14:tracePt t="15228" x="5167313" y="4237038"/>
          <p14:tracePt t="15244" x="5186363" y="4237038"/>
          <p14:tracePt t="15253" x="5186363" y="4198938"/>
          <p14:tracePt t="15260" x="5205413" y="4198938"/>
          <p14:tracePt t="15270" x="5245100" y="4198938"/>
          <p14:tracePt t="15275" x="5264150" y="4198938"/>
          <p14:tracePt t="15284" x="5283200" y="4198938"/>
          <p14:tracePt t="15292" x="5302250" y="4198938"/>
          <p14:tracePt t="15299" x="5321300" y="4198938"/>
          <p14:tracePt t="15307" x="5341938" y="4198938"/>
          <p14:tracePt t="15315" x="5360988" y="4198938"/>
          <p14:tracePt t="15323" x="5418138" y="4198938"/>
          <p14:tracePt t="15332" x="5438775" y="4198938"/>
          <p14:tracePt t="15342" x="5457825" y="4198938"/>
          <p14:tracePt t="15348" x="5514975" y="4178300"/>
          <p14:tracePt t="15359" x="5535613" y="4178300"/>
          <p14:tracePt t="15364" x="5554663" y="4178300"/>
          <p14:tracePt t="15374" x="5573713" y="4159250"/>
          <p14:tracePt t="15382" x="5611813" y="4159250"/>
          <p14:tracePt t="15387" x="5670550" y="4159250"/>
          <p14:tracePt t="15396" x="5689600" y="4159250"/>
          <p14:tracePt t="15405" x="5708650" y="4159250"/>
          <p14:tracePt t="15411" x="5727700" y="4159250"/>
          <p14:tracePt t="15445" x="5767388" y="4159250"/>
          <p14:tracePt t="15472" x="5786438" y="4159250"/>
          <p14:tracePt t="15484" x="5805488" y="4159250"/>
          <p14:tracePt t="15494" x="5824538" y="4159250"/>
          <p14:tracePt t="15508" x="5845175" y="4159250"/>
          <p14:tracePt t="15532" x="5864225" y="4159250"/>
          <p14:tracePt t="15559" x="5883275" y="4159250"/>
          <p14:tracePt t="15678" x="5902325" y="4159250"/>
          <p14:tracePt t="15692" x="5961063" y="4159250"/>
          <p14:tracePt t="15702" x="5980113" y="4178300"/>
          <p14:tracePt t="15716" x="5999163" y="4178300"/>
          <p14:tracePt t="15725" x="6018213" y="4178300"/>
          <p14:tracePt t="15731" x="6076950" y="4178300"/>
          <p14:tracePt t="15742" x="6096000" y="4178300"/>
          <p14:tracePt t="15748" x="6173788" y="4217988"/>
          <p14:tracePt t="15757" x="6192838" y="4217988"/>
          <p14:tracePt t="15765" x="6270625" y="4217988"/>
          <p14:tracePt t="15774" x="6348413" y="4237038"/>
          <p14:tracePt t="15779" x="6367463" y="4237038"/>
          <p14:tracePt t="15788" x="6443663" y="4256088"/>
          <p14:tracePt t="15797" x="6502400" y="4256088"/>
          <p14:tracePt t="15803" x="6540500" y="4256088"/>
          <p14:tracePt t="15811" x="6599238" y="4256088"/>
          <p14:tracePt t="15820" x="6657975" y="4294188"/>
          <p14:tracePt t="15827" x="6677025" y="4294188"/>
          <p14:tracePt t="15837" x="6754813" y="4294188"/>
          <p14:tracePt t="15843" x="6792913" y="4314825"/>
          <p14:tracePt t="15851" x="6850063" y="4314825"/>
          <p14:tracePt t="15860" x="6870700" y="4314825"/>
          <p14:tracePt t="15868" x="6889750" y="4314825"/>
          <p14:tracePt t="15886" x="6908800" y="4314825"/>
          <p14:tracePt t="15912" x="6927850" y="4314825"/>
          <p14:tracePt t="16101" x="6967538" y="4314825"/>
          <p14:tracePt t="16108" x="6986588" y="4314825"/>
          <p14:tracePt t="16117" x="7005638" y="4314825"/>
          <p14:tracePt t="16125" x="7024688" y="4314825"/>
          <p14:tracePt t="16131" x="7043738" y="4314825"/>
          <p14:tracePt t="16142" x="7064375" y="4314825"/>
          <p14:tracePt t="16147" x="7083425" y="4314825"/>
          <p14:tracePt t="16157" x="7121525" y="4314825"/>
          <p14:tracePt t="16164" x="7140575" y="4314825"/>
          <p14:tracePt t="16171" x="7161213" y="4314825"/>
          <p14:tracePt t="16179" x="7180263" y="4314825"/>
          <p14:tracePt t="16190" x="7199313" y="4314825"/>
          <p14:tracePt t="16195" x="7218363" y="4314825"/>
          <p14:tracePt t="16203" x="7277100" y="4314825"/>
          <p14:tracePt t="16211" x="7296150" y="4314825"/>
          <p14:tracePt t="16219" x="7315200" y="4294188"/>
          <p14:tracePt t="16244" x="7334250" y="4294188"/>
          <p14:tracePt t="16270" x="7353300" y="4294188"/>
          <p14:tracePt t="16284" x="7373938" y="4294188"/>
          <p14:tracePt t="16300" x="7392988" y="4294188"/>
          <p14:tracePt t="16308" x="7431088" y="4294188"/>
          <p14:tracePt t="16332" x="7431088" y="4275138"/>
          <p14:tracePt t="16341" x="7450138" y="4275138"/>
          <p14:tracePt t="16373" x="7470775" y="4275138"/>
          <p14:tracePt t="16381" x="7489825" y="4275138"/>
          <p14:tracePt t="16397" x="7489825" y="4256088"/>
          <p14:tracePt t="16403" x="7508875" y="4256088"/>
          <p14:tracePt t="16411" x="7527925" y="4217988"/>
          <p14:tracePt t="16428" x="7546975" y="4217988"/>
          <p14:tracePt t="16437" x="7586663" y="4217988"/>
          <p14:tracePt t="16444" x="7605713" y="4217988"/>
          <p14:tracePt t="16451" x="7624763" y="4217988"/>
          <p14:tracePt t="16460" x="7643813" y="4217988"/>
          <p14:tracePt t="16468" x="7662863" y="4217988"/>
          <p14:tracePt t="16475" x="7683500" y="4217988"/>
          <p14:tracePt t="16483" x="7702550" y="4217988"/>
          <p14:tracePt t="16491" x="7740650" y="4217988"/>
          <p14:tracePt t="16499" x="7759700" y="4217988"/>
          <p14:tracePt t="16507" x="7780338" y="4217988"/>
          <p14:tracePt t="16516" x="7799388" y="4217988"/>
          <p14:tracePt t="16523" x="7818438" y="4217988"/>
          <p14:tracePt t="16531" x="7837488" y="4217988"/>
          <p14:tracePt t="16547" x="7856538" y="4217988"/>
          <p14:tracePt t="16565" x="7877175" y="4217988"/>
          <p14:tracePt t="16597" x="7915275" y="4217988"/>
          <p14:tracePt t="16605" x="7934325" y="4217988"/>
          <p14:tracePt t="16612" x="7953375" y="4217988"/>
          <p14:tracePt t="16622" x="7974013" y="4217988"/>
          <p14:tracePt t="16627" x="7993063" y="4217988"/>
          <p14:tracePt t="16636" x="8012113" y="4217988"/>
          <p14:tracePt t="16643" x="8070850" y="4217988"/>
          <p14:tracePt t="16651" x="8089900" y="4217988"/>
          <p14:tracePt t="16659" x="8128000" y="4217988"/>
          <p14:tracePt t="16667" x="8147050" y="4217988"/>
          <p14:tracePt t="16675" x="8224838" y="4217988"/>
          <p14:tracePt t="16683" x="8340725" y="4217988"/>
          <p14:tracePt t="16691" x="8359775" y="4217988"/>
          <p14:tracePt t="16700" x="8496300" y="4217988"/>
          <p14:tracePt t="16710" x="8553450" y="4217988"/>
          <p14:tracePt t="16715" x="8709025" y="4217988"/>
          <p14:tracePt t="16724" x="8786813" y="4217988"/>
          <p14:tracePt t="16733" x="8940800" y="4217988"/>
          <p14:tracePt t="16741" x="9096375" y="4217988"/>
          <p14:tracePt t="16748" x="9153525" y="4217988"/>
          <p14:tracePt t="16759" x="9269413" y="4217988"/>
          <p14:tracePt t="16763" x="9309100" y="4217988"/>
          <p14:tracePt t="16772" x="9347200" y="4217988"/>
          <p14:tracePt t="16783" x="9366250" y="4217988"/>
          <p14:tracePt t="16820" x="9366250" y="4198938"/>
          <p14:tracePt t="16974" x="9385300" y="4198938"/>
          <p14:tracePt t="16981" x="9405938" y="4198938"/>
          <p14:tracePt t="16990" x="9424988" y="4198938"/>
          <p14:tracePt t="16995" x="9482138" y="4178300"/>
          <p14:tracePt t="17004" x="9502775" y="4178300"/>
          <p14:tracePt t="17012" x="9599613" y="4178300"/>
          <p14:tracePt t="17020" x="9618663" y="4159250"/>
          <p14:tracePt t="17028" x="9715500" y="4159250"/>
          <p14:tracePt t="17035" x="9812338" y="4159250"/>
          <p14:tracePt t="17045" x="9966325" y="4159250"/>
          <p14:tracePt t="17051" x="10006013" y="4159250"/>
          <p14:tracePt t="17059" x="10198100" y="4159250"/>
          <p14:tracePt t="17068" x="10372725" y="4159250"/>
          <p14:tracePt t="17077" x="10450513" y="4159250"/>
          <p14:tracePt t="17083" x="10604500" y="4159250"/>
          <p14:tracePt t="17091" x="10644188" y="4159250"/>
          <p14:tracePt t="17104" x="10798175" y="4159250"/>
          <p14:tracePt t="17107" x="10856913" y="4159250"/>
          <p14:tracePt t="17115" x="10934700" y="4159250"/>
          <p14:tracePt t="17124" x="11031538" y="4159250"/>
          <p14:tracePt t="17131" x="11031538" y="4198938"/>
          <p14:tracePt t="17142" x="11069638" y="4198938"/>
          <p14:tracePt t="17147" x="11088688" y="4198938"/>
          <p14:tracePt t="17167" x="11088688" y="4217988"/>
          <p14:tracePt t="17212" x="11088688" y="4237038"/>
          <p14:tracePt t="17493" x="11069638" y="4237038"/>
          <p14:tracePt t="17661" x="11050588" y="4237038"/>
          <p14:tracePt t="17717" x="11031538" y="4237038"/>
          <p14:tracePt t="17749" x="11031538" y="4256088"/>
          <p14:tracePt t="17789" x="11010900" y="4256088"/>
          <p14:tracePt t="17821" x="10972800" y="4256088"/>
          <p14:tracePt t="17846" x="10972800" y="4275138"/>
          <p14:tracePt t="17900" x="10991850" y="4275138"/>
          <p14:tracePt t="17927" x="11010900" y="4275138"/>
          <p14:tracePt t="18261" x="11031538" y="4275138"/>
          <p14:tracePt t="18275" x="11050588" y="4275138"/>
          <p14:tracePt t="18299" x="11069638" y="4275138"/>
          <p14:tracePt t="18475" x="11088688" y="4275138"/>
          <p14:tracePt t="18483" x="11107738" y="4275138"/>
          <p14:tracePt t="18491" x="11147425" y="4275138"/>
          <p14:tracePt t="18499" x="11185525" y="4275138"/>
          <p14:tracePt t="18507" x="11225213" y="4275138"/>
          <p14:tracePt t="18515" x="11282363" y="4275138"/>
          <p14:tracePt t="18523" x="11398250" y="4275138"/>
          <p14:tracePt t="18531" x="11553825" y="4275138"/>
          <p14:tracePt t="18541" x="11610975" y="4275138"/>
          <p14:tracePt t="18549" x="11728450" y="4275138"/>
          <p14:tracePt t="18555" x="11766550" y="4275138"/>
          <p14:tracePt t="18564" x="11882438" y="4275138"/>
          <p14:tracePt t="18571" x="11941175" y="4275138"/>
          <p14:tracePt t="18579" x="11979275" y="4275138"/>
          <p14:tracePt t="18587" x="11998325" y="4275138"/>
          <p14:tracePt t="18596" x="12017375" y="4275138"/>
          <p14:tracePt t="18947" x="12057063" y="4275138"/>
          <p14:tracePt t="18955" x="12076113" y="4275138"/>
          <p14:tracePt t="18963" x="12095163" y="4275138"/>
          <p14:tracePt t="18971" x="12114213" y="4275138"/>
          <p14:tracePt t="18980" x="12134850" y="4275138"/>
          <p14:tracePt t="18988" x="12211050" y="4275138"/>
          <p14:tracePt t="18995" x="12269788" y="4275138"/>
          <p14:tracePt t="19004" x="12385675" y="4275138"/>
          <p14:tracePt t="19012" x="12423775" y="4275138"/>
          <p14:tracePt t="19020" x="12579350" y="4275138"/>
          <p14:tracePt t="19028" x="12636500" y="4275138"/>
          <p14:tracePt t="19036" x="12753975" y="4275138"/>
          <p14:tracePt t="19043" x="12869863" y="4275138"/>
          <p14:tracePt t="19052" x="12907963" y="4275138"/>
          <p14:tracePt t="19059" x="12985750" y="4275138"/>
          <p14:tracePt t="19067" x="13023850" y="4275138"/>
          <p14:tracePt t="19075" x="13044488" y="4275138"/>
          <p14:tracePt t="19299" x="13063538" y="4275138"/>
          <p14:tracePt t="19307" x="13082588" y="4275138"/>
          <p14:tracePt t="19317" x="13101638" y="4275138"/>
          <p14:tracePt t="19323" x="13120688" y="4275138"/>
          <p14:tracePt t="19332" x="13198475" y="4275138"/>
          <p14:tracePt t="19343" x="13257213" y="4275138"/>
          <p14:tracePt t="19347" x="13333413" y="4237038"/>
          <p14:tracePt t="19355" x="13392150" y="4237038"/>
          <p14:tracePt t="19364" x="13508038" y="4217988"/>
          <p14:tracePt t="19371" x="13546138" y="4217988"/>
          <p14:tracePt t="19379" x="13604875" y="4217988"/>
          <p14:tracePt t="19387" x="13623925" y="4217988"/>
          <p14:tracePt t="19396" x="13623925" y="4198938"/>
          <p14:tracePt t="19532" x="13604875" y="4198938"/>
          <p14:tracePt t="19715" x="13623925" y="4198938"/>
          <p14:tracePt t="19723" x="13642975" y="4198938"/>
          <p14:tracePt t="19731" x="13663613" y="4198938"/>
          <p14:tracePt t="19740" x="13720763" y="4198938"/>
          <p14:tracePt t="19747" x="13760450" y="4198938"/>
          <p14:tracePt t="19755" x="13857288" y="4198938"/>
          <p14:tracePt t="19763" x="13895388" y="4198938"/>
          <p14:tracePt t="19771" x="14011275" y="4198938"/>
          <p14:tracePt t="19779" x="14070013" y="4198938"/>
          <p14:tracePt t="19787" x="14185900" y="4198938"/>
          <p14:tracePt t="19795" x="14204950" y="4198938"/>
          <p14:tracePt t="19803" x="14282738" y="4198938"/>
          <p14:tracePt t="19811" x="14358938" y="4198938"/>
          <p14:tracePt t="19819" x="14379575" y="4198938"/>
          <p14:tracePt t="19827" x="14398625" y="4198938"/>
          <p14:tracePt t="19835" x="14417675" y="4198938"/>
          <p14:tracePt t="19843" x="14476413" y="4198938"/>
          <p14:tracePt t="19851" x="14495463" y="4198938"/>
          <p14:tracePt t="19859" x="14514513" y="4198938"/>
          <p14:tracePt t="19867" x="14533563" y="4198938"/>
          <p14:tracePt t="19875" x="14592300" y="4198938"/>
          <p14:tracePt t="19884" x="14611350" y="4198938"/>
          <p14:tracePt t="19891" x="14630400" y="4198938"/>
          <p14:tracePt t="19899" x="14670088" y="4198938"/>
          <p14:tracePt t="19908" x="14689138" y="4198938"/>
          <p14:tracePt t="19915" x="14727238" y="4198938"/>
          <p14:tracePt t="19924" x="14746288" y="4198938"/>
          <p14:tracePt t="20139" x="14765338" y="4198938"/>
          <p14:tracePt t="20148" x="14805025" y="4198938"/>
          <p14:tracePt t="20155" x="14862175" y="4198938"/>
          <p14:tracePt t="20164" x="14901863" y="4198938"/>
          <p14:tracePt t="20172" x="15017750" y="4198938"/>
          <p14:tracePt t="20180" x="15076488" y="4198938"/>
          <p14:tracePt t="20187" x="15192375" y="4198938"/>
          <p14:tracePt t="20196" x="15268575" y="4198938"/>
          <p14:tracePt t="20204" x="15289213" y="4198938"/>
          <p14:tracePt t="20211" x="15346363" y="4198938"/>
          <p14:tracePt t="20220" x="15365413" y="4198938"/>
          <p14:tracePt t="20604" x="15386050" y="4198938"/>
          <p14:tracePt t="20611" x="15405100" y="4198938"/>
          <p14:tracePt t="20620" x="15424150" y="4198938"/>
          <p14:tracePt t="20627" x="15482888" y="4198938"/>
          <p14:tracePt t="20635" x="15501938" y="4198938"/>
          <p14:tracePt t="20644" x="15520988" y="4198938"/>
          <p14:tracePt t="20651" x="15617825" y="4198938"/>
          <p14:tracePt t="20659" x="15674975" y="4198938"/>
          <p14:tracePt t="20668" x="15792450" y="4198938"/>
          <p14:tracePt t="20675" x="15849600" y="4159250"/>
          <p14:tracePt t="20684" x="15965488" y="4159250"/>
          <p14:tracePt t="20692" x="16005175" y="4140200"/>
          <p14:tracePt t="20699" x="16102013" y="4140200"/>
          <p14:tracePt t="20708" x="16140113" y="4121150"/>
          <p14:tracePt t="20715" x="16159163" y="4121150"/>
          <p14:tracePt t="20725" x="16198850" y="4121150"/>
          <p14:tracePt t="20963" x="16217900" y="4121150"/>
          <p14:tracePt t="20971" x="16236950" y="4121150"/>
          <p14:tracePt t="20979" x="16275050" y="4121150"/>
          <p14:tracePt t="20987" x="16295688" y="4121150"/>
          <p14:tracePt t="20995" x="16411575" y="4121150"/>
          <p14:tracePt t="21004" x="16430625" y="4121150"/>
          <p14:tracePt t="21011" x="16565563" y="4121150"/>
          <p14:tracePt t="21020" x="16721138" y="4121150"/>
          <p14:tracePt t="21028" x="16778288" y="4121150"/>
          <p14:tracePt t="21036" x="16971963" y="4121150"/>
          <p14:tracePt t="21044" x="17011650" y="4121150"/>
          <p14:tracePt t="21052" x="17127538" y="4081463"/>
          <p14:tracePt t="21059" x="17184688" y="4081463"/>
          <p14:tracePt t="21068" x="17262475" y="4062413"/>
          <p14:tracePt t="21075" x="17321213" y="4062413"/>
          <p14:tracePt t="21083" x="17359313" y="4062413"/>
          <p14:tracePt t="21091" x="17418050" y="4024313"/>
          <p14:tracePt t="21107" x="17475200" y="4024313"/>
          <p14:tracePt t="21116" x="17494250" y="4024313"/>
          <p14:tracePt t="21124" x="17494250" y="4005263"/>
          <p14:tracePt t="21132" x="17514888" y="4005263"/>
          <p14:tracePt t="21141" x="17552988" y="4005263"/>
          <p14:tracePt t="21148" x="17591088" y="4005263"/>
          <p14:tracePt t="21155" x="17610138" y="4005263"/>
          <p14:tracePt t="21163" x="17630775" y="4005263"/>
          <p14:tracePt t="21219" x="17610138" y="4005263"/>
          <p14:tracePt t="21235" x="17572038" y="4005263"/>
          <p14:tracePt t="21243" x="17552988" y="4005263"/>
          <p14:tracePt t="21251" x="17418050" y="4005263"/>
          <p14:tracePt t="21259" x="17378363" y="4005263"/>
          <p14:tracePt t="21268" x="17127538" y="4043363"/>
          <p14:tracePt t="21275" x="17011650" y="4081463"/>
          <p14:tracePt t="21283" x="16584613" y="4121150"/>
          <p14:tracePt t="21291" x="16217900" y="4198938"/>
          <p14:tracePt t="21299" x="16062325" y="4237038"/>
          <p14:tracePt t="21307" x="15540038" y="4275138"/>
          <p14:tracePt t="21315" x="15365413" y="4314825"/>
          <p14:tracePt t="21323" x="14843125" y="4391025"/>
          <p14:tracePt t="21331" x="14630400" y="4430713"/>
          <p14:tracePt t="21339" x="14108113" y="4527550"/>
          <p14:tracePt t="21347" x="13642975" y="4603750"/>
          <p14:tracePt t="21355" x="13430250" y="4643438"/>
          <p14:tracePt t="21363" x="12850813" y="4740275"/>
          <p14:tracePt t="21384" x="12211050" y="4856163"/>
          <p14:tracePt t="21387" x="12038013" y="4875213"/>
          <p14:tracePt t="21395" x="11631613" y="4972050"/>
          <p14:tracePt t="21403" x="11417300" y="4972050"/>
          <p14:tracePt t="21411" x="11050588" y="5010150"/>
          <p14:tracePt t="21419" x="10585450" y="5010150"/>
          <p14:tracePt t="21427" x="10469563" y="5010150"/>
          <p14:tracePt t="21435" x="10102850" y="5010150"/>
          <p14:tracePt t="21443" x="9947275" y="5049838"/>
          <p14:tracePt t="21451" x="9637713" y="5049838"/>
          <p14:tracePt t="21459" x="9521825" y="5049838"/>
          <p14:tracePt t="21467" x="9231313" y="5049838"/>
          <p14:tracePt t="21475" x="8883650" y="5049838"/>
          <p14:tracePt t="21483" x="8786813" y="5049838"/>
          <p14:tracePt t="21491" x="8477250" y="5049838"/>
          <p14:tracePt t="21499" x="8359775" y="5049838"/>
          <p14:tracePt t="21507" x="8070850" y="5049838"/>
          <p14:tracePt t="21516" x="7953375" y="5049838"/>
          <p14:tracePt t="21523" x="7683500" y="5049838"/>
          <p14:tracePt t="21531" x="7373938" y="5049838"/>
          <p14:tracePt t="21539" x="7256463" y="5049838"/>
          <p14:tracePt t="21547" x="7024688" y="5049838"/>
          <p14:tracePt t="21555" x="6908800" y="5049838"/>
          <p14:tracePt t="21565" x="6657975" y="5049838"/>
          <p14:tracePt t="21571" x="6580188" y="5049838"/>
          <p14:tracePt t="21579" x="6386513" y="5049838"/>
          <p14:tracePt t="21587" x="6308725" y="5049838"/>
          <p14:tracePt t="21595" x="6096000" y="5049838"/>
          <p14:tracePt t="21603" x="5845175" y="5049838"/>
          <p14:tracePt t="21611" x="5727700" y="5049838"/>
          <p14:tracePt t="21619" x="5535613" y="5049838"/>
          <p14:tracePt t="21627" x="5418138" y="5049838"/>
          <p14:tracePt t="21636" x="5129213" y="5049838"/>
          <p14:tracePt t="21644" x="5051425" y="5049838"/>
          <p14:tracePt t="21651" x="4779963" y="5049838"/>
          <p14:tracePt t="21659" x="4567238" y="5049838"/>
          <p14:tracePt t="21667" x="4489450" y="5049838"/>
          <p14:tracePt t="21675" x="4295775" y="5049838"/>
          <p14:tracePt t="21683" x="4198938" y="5049838"/>
          <p14:tracePt t="21691" x="4044950" y="5049838"/>
          <p14:tracePt t="21699" x="4025900" y="5049838"/>
          <p14:tracePt t="21707" x="3929063" y="5049838"/>
          <p14:tracePt t="21715" x="3870325" y="5049838"/>
          <p14:tracePt t="21723" x="3792538" y="5049838"/>
          <p14:tracePt t="21731" x="3735388" y="5049838"/>
          <p14:tracePt t="21740" x="3716338" y="5049838"/>
          <p14:tracePt t="21747" x="3676650" y="5030788"/>
          <p14:tracePt t="21755" x="3657600" y="5030788"/>
          <p14:tracePt t="21763" x="3638550" y="5030788"/>
          <p14:tracePt t="21772" x="3598863" y="5030788"/>
          <p14:tracePt t="21779" x="3560763" y="5030788"/>
          <p14:tracePt t="21787" x="3541713" y="5030788"/>
          <p14:tracePt t="21795" x="3482975" y="5030788"/>
          <p14:tracePt t="21803" x="3463925" y="5030788"/>
          <p14:tracePt t="21811" x="3444875" y="5030788"/>
          <p14:tracePt t="21819" x="3425825" y="5030788"/>
          <p14:tracePt t="21827" x="3406775" y="5030788"/>
          <p14:tracePt t="21836" x="3386138" y="5030788"/>
          <p14:tracePt t="21852" x="3367088" y="5030788"/>
          <p14:tracePt t="21859" x="3348038" y="5030788"/>
          <p14:tracePt t="22245" x="3309938" y="5030788"/>
          <p14:tracePt t="22276" x="3289300" y="5030788"/>
          <p14:tracePt t="22317" x="3270250" y="5030788"/>
          <p14:tracePt t="22364" x="3251200" y="5030788"/>
          <p14:tracePt t="22380" x="3251200" y="5068888"/>
          <p14:tracePt t="22390" x="3232150" y="5068888"/>
          <p14:tracePt t="22404" x="3232150" y="5087938"/>
          <p14:tracePt t="22420" x="3213100" y="5087938"/>
          <p14:tracePt t="22428" x="3213100" y="5106988"/>
          <p14:tracePt t="22460" x="3213100" y="5127625"/>
          <p14:tracePt t="22500" x="3192463" y="5127625"/>
          <p14:tracePt t="22515" x="3192463" y="5146675"/>
          <p14:tracePt t="22525" x="3154363" y="5146675"/>
          <p14:tracePt t="22540" x="3154363" y="5165725"/>
          <p14:tracePt t="22547" x="3135313" y="5165725"/>
          <p14:tracePt t="22564" x="3135313" y="5184775"/>
          <p14:tracePt t="22580" x="3116263" y="5184775"/>
          <p14:tracePt t="22588" x="3116263" y="5222875"/>
          <p14:tracePt t="22595" x="3116263" y="5243513"/>
          <p14:tracePt t="22603" x="3097213" y="5243513"/>
          <p14:tracePt t="22611" x="3097213" y="5262563"/>
          <p14:tracePt t="22619" x="3076575" y="5281613"/>
          <p14:tracePt t="22627" x="3076575" y="5300663"/>
          <p14:tracePt t="22635" x="3057525" y="5300663"/>
          <p14:tracePt t="22643" x="3038475" y="5319713"/>
          <p14:tracePt t="22652" x="3038475" y="5340350"/>
          <p14:tracePt t="22659" x="3000375" y="5340350"/>
          <p14:tracePt t="22668" x="3000375" y="5378450"/>
          <p14:tracePt t="22675" x="3000375" y="5397500"/>
          <p14:tracePt t="22683" x="2979738" y="5397500"/>
          <p14:tracePt t="22691" x="2979738" y="5416550"/>
          <p14:tracePt t="22699" x="2960688" y="5416550"/>
          <p14:tracePt t="22708" x="2960688" y="5435600"/>
          <p14:tracePt t="22715" x="2960688" y="5456238"/>
          <p14:tracePt t="22724" x="2960688" y="5475288"/>
          <p14:tracePt t="22731" x="2941638" y="5475288"/>
          <p14:tracePt t="22739" x="2941638" y="5494338"/>
          <p14:tracePt t="22747" x="2941638" y="5532438"/>
          <p14:tracePt t="22756" x="2922588" y="5532438"/>
          <p14:tracePt t="22763" x="2922588" y="5553075"/>
          <p14:tracePt t="22772" x="2922588" y="5572125"/>
          <p14:tracePt t="22780" x="2903538" y="5572125"/>
          <p14:tracePt t="22788" x="2903538" y="5591175"/>
          <p14:tracePt t="22796" x="2903538" y="5610225"/>
          <p14:tracePt t="22803" x="2903538" y="5629275"/>
          <p14:tracePt t="22811" x="2882900" y="5629275"/>
          <p14:tracePt t="22819" x="2882900" y="5649913"/>
          <p14:tracePt t="22827" x="2882900" y="5668963"/>
          <p14:tracePt t="22835" x="2844800" y="5668963"/>
          <p14:tracePt t="22843" x="2844800" y="5707063"/>
          <p14:tracePt t="22852" x="2844800" y="5726113"/>
          <p14:tracePt t="22859" x="2844800" y="5745163"/>
          <p14:tracePt t="22868" x="2825750" y="5765800"/>
          <p14:tracePt t="22884" x="2825750" y="5784850"/>
          <p14:tracePt t="22891" x="2806700" y="5784850"/>
          <p14:tracePt t="22899" x="2806700" y="5803900"/>
          <p14:tracePt t="22916" x="2806700" y="5822950"/>
          <p14:tracePt t="22925" x="2806700" y="5862638"/>
          <p14:tracePt t="22940" x="2786063" y="5881688"/>
          <p14:tracePt t="22956" x="2786063" y="5900738"/>
          <p14:tracePt t="22964" x="2786063" y="5919788"/>
          <p14:tracePt t="22972" x="2767013" y="5919788"/>
          <p14:tracePt t="22980" x="2767013" y="5938838"/>
          <p14:tracePt t="23008" x="2767013" y="5978525"/>
          <p14:tracePt t="23011" x="2747963" y="5978525"/>
          <p14:tracePt t="23020" x="2747963" y="6016625"/>
          <p14:tracePt t="23028" x="2747963" y="6035675"/>
          <p14:tracePt t="23037" x="2747963" y="6054725"/>
          <p14:tracePt t="23043" x="2728913" y="6054725"/>
          <p14:tracePt t="23051" x="2728913" y="6075363"/>
          <p14:tracePt t="23059" x="2728913" y="6094413"/>
          <p14:tracePt t="23068" x="2728913" y="6113463"/>
          <p14:tracePt t="23075" x="2728913" y="6132513"/>
          <p14:tracePt t="23083" x="2709863" y="6132513"/>
          <p14:tracePt t="23091" x="2709863" y="6172200"/>
          <p14:tracePt t="23099" x="2709863" y="6191250"/>
          <p14:tracePt t="23108" x="2670175" y="6191250"/>
          <p14:tracePt t="23115" x="2670175" y="6210300"/>
          <p14:tracePt t="23140" x="2670175" y="6229350"/>
          <p14:tracePt t="23236" x="2651125" y="6229350"/>
          <p14:tracePt t="23356" x="2690813" y="6229350"/>
          <p14:tracePt t="23379" x="2709863" y="6229350"/>
          <p14:tracePt t="23396" x="2728913" y="6229350"/>
          <p14:tracePt t="23413" x="2747963" y="6229350"/>
          <p14:tracePt t="23419" x="2786063" y="6229350"/>
          <p14:tracePt t="23427" x="2806700" y="6229350"/>
          <p14:tracePt t="23435" x="2844800" y="6229350"/>
          <p14:tracePt t="23443" x="2863850" y="6229350"/>
          <p14:tracePt t="23452" x="2882900" y="6229350"/>
          <p14:tracePt t="23459" x="2922588" y="6229350"/>
          <p14:tracePt t="23468" x="3019425" y="6229350"/>
          <p14:tracePt t="23475" x="3038475" y="6229350"/>
          <p14:tracePt t="23483" x="3116263" y="6229350"/>
          <p14:tracePt t="23491" x="3135313" y="6229350"/>
          <p14:tracePt t="23500" x="3173413" y="6229350"/>
          <p14:tracePt t="23508" x="3232150" y="6229350"/>
          <p14:tracePt t="23515" x="3251200" y="6229350"/>
          <p14:tracePt t="23524" x="3289300" y="6229350"/>
          <p14:tracePt t="23531" x="3309938" y="6229350"/>
          <p14:tracePt t="23548" x="3348038" y="6229350"/>
          <p14:tracePt t="23780" x="3348038" y="6210300"/>
          <p14:tracePt t="23932" x="3367088" y="6210300"/>
          <p14:tracePt t="23964" x="3386138" y="6210300"/>
          <p14:tracePt t="23972" x="3406775" y="6210300"/>
          <p14:tracePt t="23980" x="3425825" y="6210300"/>
          <p14:tracePt t="23988" x="3444875" y="6210300"/>
          <p14:tracePt t="23996" x="3463925" y="6210300"/>
          <p14:tracePt t="24004" x="3482975" y="6210300"/>
          <p14:tracePt t="24011" x="3560763" y="6210300"/>
          <p14:tracePt t="24020" x="3579813" y="6210300"/>
          <p14:tracePt t="24027" x="3657600" y="6210300"/>
          <p14:tracePt t="24036" x="3676650" y="6210300"/>
          <p14:tracePt t="24043" x="3754438" y="6210300"/>
          <p14:tracePt t="24052" x="3813175" y="6210300"/>
          <p14:tracePt t="24059" x="3832225" y="6210300"/>
          <p14:tracePt t="24067" x="3870325" y="6210300"/>
          <p14:tracePt t="24075" x="3910013" y="6210300"/>
          <p14:tracePt t="24084" x="3929063" y="6210300"/>
          <p14:tracePt t="24091" x="3948113" y="6210300"/>
          <p14:tracePt t="24100" x="3967163" y="6210300"/>
          <p14:tracePt t="24132" x="3986213" y="6210300"/>
          <p14:tracePt t="24235" x="4005263" y="6210300"/>
          <p14:tracePt t="24260" x="4025900" y="6210300"/>
          <p14:tracePt t="24275" x="4044950" y="6210300"/>
          <p14:tracePt t="24291" x="4083050" y="6210300"/>
          <p14:tracePt t="24563" x="4064000" y="6210300"/>
          <p14:tracePt t="24603" x="4044950" y="6210300"/>
          <p14:tracePt t="24884" x="4025900" y="6210300"/>
          <p14:tracePt t="24900" x="4005263" y="6210300"/>
          <p14:tracePt t="24907" x="3986213" y="6210300"/>
          <p14:tracePt t="24916" x="3948113" y="6210300"/>
          <p14:tracePt t="24924" x="3910013" y="6210300"/>
          <p14:tracePt t="24931" x="3889375" y="6210300"/>
          <p14:tracePt t="24940" x="3870325" y="6210300"/>
          <p14:tracePt t="24947" x="3792538" y="6210300"/>
          <p14:tracePt t="24955" x="3773488" y="6229350"/>
          <p14:tracePt t="24964" x="3676650" y="6229350"/>
          <p14:tracePt t="24971" x="3619500" y="6229350"/>
          <p14:tracePt t="24980" x="3541713" y="6248400"/>
          <p14:tracePt t="24988" x="3482975" y="6248400"/>
          <p14:tracePt t="24995" x="3406775" y="6288088"/>
          <p14:tracePt t="25004" x="3328988" y="6288088"/>
          <p14:tracePt t="25012" x="3270250" y="6307138"/>
          <p14:tracePt t="25019" x="3213100" y="6307138"/>
          <p14:tracePt t="25027" x="3173413" y="6307138"/>
          <p14:tracePt t="25036" x="3076575" y="6345238"/>
          <p14:tracePt t="25043" x="3057525" y="6345238"/>
          <p14:tracePt t="25051" x="2979738" y="6345238"/>
          <p14:tracePt t="25059" x="2960688" y="6364288"/>
          <p14:tracePt t="25068" x="2922588" y="6364288"/>
          <p14:tracePt t="25075" x="2863850" y="6364288"/>
          <p14:tracePt t="25084" x="2844800" y="6384925"/>
          <p14:tracePt t="25091" x="2806700" y="6384925"/>
          <p14:tracePt t="25100" x="2786063" y="6384925"/>
          <p14:tracePt t="25108" x="2728913" y="6403975"/>
          <p14:tracePt t="25116" x="2728913" y="6423025"/>
          <p14:tracePt t="25124" x="2690813" y="6423025"/>
          <p14:tracePt t="25132" x="2632075" y="6461125"/>
          <p14:tracePt t="25142" x="2613025" y="6481763"/>
          <p14:tracePt t="25148" x="2593975" y="6481763"/>
          <p14:tracePt t="25155" x="2573338" y="6500813"/>
          <p14:tracePt t="25163" x="2516188" y="6500813"/>
          <p14:tracePt t="25172" x="2516188" y="6519863"/>
          <p14:tracePt t="25179" x="2476500" y="6519863"/>
          <p14:tracePt t="25187" x="2476500" y="6538913"/>
          <p14:tracePt t="25197" x="2457450" y="6538913"/>
          <p14:tracePt t="25203" x="2419350" y="6538913"/>
          <p14:tracePt t="25211" x="2400300" y="6538913"/>
          <p14:tracePt t="25228" x="2400300" y="6557963"/>
          <p14:tracePt t="25243" x="2379663" y="6557963"/>
          <p14:tracePt t="25275" x="2379663" y="6597650"/>
          <p14:tracePt t="25284" x="2360613" y="6597650"/>
          <p14:tracePt t="25307" x="2341563" y="6616700"/>
          <p14:tracePt t="25341" x="2341563" y="6635750"/>
          <p14:tracePt t="25348" x="2341563" y="6654800"/>
          <p14:tracePt t="25356" x="2322513" y="6654800"/>
          <p14:tracePt t="25372" x="2322513" y="6673850"/>
          <p14:tracePt t="25395" x="2303463" y="6694488"/>
          <p14:tracePt t="25411" x="2303463" y="6713538"/>
          <p14:tracePt t="25427" x="2282825" y="6713538"/>
          <p14:tracePt t="25439" x="2282825" y="6751638"/>
          <p14:tracePt t="25443" x="2244725" y="6751638"/>
          <p14:tracePt t="25451" x="2244725" y="6770688"/>
          <p14:tracePt t="25460" x="2225675" y="6770688"/>
          <p14:tracePt t="25467" x="2225675" y="6791325"/>
          <p14:tracePt t="25475" x="2206625" y="6791325"/>
          <p14:tracePt t="25484" x="2206625" y="6810375"/>
          <p14:tracePt t="25490" x="2187575" y="6810375"/>
          <p14:tracePt t="25499" x="2187575" y="6829425"/>
          <p14:tracePt t="25507" x="2187575" y="6848475"/>
          <p14:tracePt t="25596" x="2187575" y="6867525"/>
          <p14:tracePt t="25619" x="2206625" y="6867525"/>
          <p14:tracePt t="25628" x="2225675" y="6867525"/>
          <p14:tracePt t="25635" x="2263775" y="6867525"/>
          <p14:tracePt t="25643" x="2282825" y="6867525"/>
          <p14:tracePt t="25652" x="2360613" y="6907213"/>
          <p14:tracePt t="25659" x="2476500" y="6907213"/>
          <p14:tracePt t="25668" x="2516188" y="6907213"/>
          <p14:tracePt t="25675" x="2593975" y="6907213"/>
          <p14:tracePt t="25684" x="2690813" y="6907213"/>
          <p14:tracePt t="25692" x="2767013" y="6907213"/>
          <p14:tracePt t="25700" x="2786063" y="6907213"/>
          <p14:tracePt t="25708" x="2882900" y="6907213"/>
          <p14:tracePt t="25716" x="2941638" y="6907213"/>
          <p14:tracePt t="25724" x="2960688" y="6907213"/>
          <p14:tracePt t="25731" x="3000375" y="6907213"/>
          <p14:tracePt t="25739" x="3038475" y="6907213"/>
          <p14:tracePt t="25747" x="3057525" y="6907213"/>
          <p14:tracePt t="25755" x="3076575" y="6907213"/>
          <p14:tracePt t="25772" x="3097213" y="6907213"/>
          <p14:tracePt t="25788" x="3116263" y="6907213"/>
          <p14:tracePt t="25796" x="3135313" y="6907213"/>
          <p14:tracePt t="25804" x="3192463" y="6907213"/>
          <p14:tracePt t="25812" x="3213100" y="6907213"/>
          <p14:tracePt t="25820" x="3289300" y="6907213"/>
          <p14:tracePt t="25828" x="3328988" y="6907213"/>
          <p14:tracePt t="25836" x="3406775" y="6907213"/>
          <p14:tracePt t="25843" x="3503613" y="6907213"/>
          <p14:tracePt t="25852" x="3522663" y="6907213"/>
          <p14:tracePt t="25859" x="3560763" y="6907213"/>
          <p14:tracePt t="25868" x="3579813" y="6926263"/>
          <p14:tracePt t="25875" x="3619500" y="6926263"/>
          <p14:tracePt t="25884" x="3638550" y="6926263"/>
          <p14:tracePt t="25932" x="3657600" y="6926263"/>
          <p14:tracePt t="25956" x="3676650" y="6926263"/>
          <p14:tracePt t="25972" x="3695700" y="6926263"/>
          <p14:tracePt t="25996" x="3716338" y="6926263"/>
          <p14:tracePt t="26020" x="3735388" y="6926263"/>
          <p14:tracePt t="26035" x="3773488" y="6926263"/>
          <p14:tracePt t="26044" x="3792538" y="6926263"/>
          <p14:tracePt t="26052" x="3813175" y="6926263"/>
          <p14:tracePt t="26059" x="3832225" y="6926263"/>
          <p14:tracePt t="26068" x="3851275" y="6926263"/>
          <p14:tracePt t="26075" x="3870325" y="6926263"/>
          <p14:tracePt t="26083" x="3889375" y="6926263"/>
          <p14:tracePt t="26091" x="3929063" y="6926263"/>
          <p14:tracePt t="26099" x="3967163" y="6926263"/>
          <p14:tracePt t="26107" x="3986213" y="6926263"/>
          <p14:tracePt t="26115" x="4005263" y="6926263"/>
          <p14:tracePt t="26124" x="4025900" y="6926263"/>
          <p14:tracePt t="26132" x="4083050" y="6926263"/>
          <p14:tracePt t="26140" x="4102100" y="6926263"/>
          <p14:tracePt t="26148" x="4141788" y="6926263"/>
          <p14:tracePt t="26158" x="4198938" y="6926263"/>
          <p14:tracePt t="26163" x="4238625" y="6926263"/>
          <p14:tracePt t="26172" x="4335463" y="6926263"/>
          <p14:tracePt t="26180" x="4373563" y="6926263"/>
          <p14:tracePt t="26187" x="4470400" y="6926263"/>
          <p14:tracePt t="26196" x="4489450" y="6926263"/>
          <p14:tracePt t="26204" x="4586288" y="6907213"/>
          <p14:tracePt t="26212" x="4605338" y="6907213"/>
          <p14:tracePt t="26219" x="4683125" y="6888163"/>
          <p14:tracePt t="26227" x="4741863" y="6888163"/>
          <p14:tracePt t="26236" x="4760913" y="6888163"/>
          <p14:tracePt t="26244" x="4779963" y="6888163"/>
          <p14:tracePt t="26252" x="4779963" y="6867525"/>
          <p14:tracePt t="27284" x="4760913" y="6867525"/>
          <p14:tracePt t="27315" x="4722813" y="6867525"/>
          <p14:tracePt t="27332" x="4702175" y="6867525"/>
          <p14:tracePt t="27339" x="4683125" y="6867525"/>
          <p14:tracePt t="27347" x="4664075" y="6867525"/>
          <p14:tracePt t="27355" x="4645025" y="6867525"/>
          <p14:tracePt t="27364" x="4625975" y="6867525"/>
          <p14:tracePt t="27371" x="4605338" y="6867525"/>
          <p14:tracePt t="27379" x="4548188" y="6867525"/>
          <p14:tracePt t="27388" x="4529138" y="6867525"/>
          <p14:tracePt t="27396" x="4489450" y="6867525"/>
          <p14:tracePt t="27404" x="4470400" y="6867525"/>
          <p14:tracePt t="27411" x="4392613" y="6867525"/>
          <p14:tracePt t="27420" x="4373563" y="6867525"/>
          <p14:tracePt t="27428" x="4316413" y="6867525"/>
          <p14:tracePt t="27436" x="4295775" y="6867525"/>
          <p14:tracePt t="27443" x="4257675" y="6867525"/>
          <p14:tracePt t="27452" x="4198938" y="6867525"/>
          <p14:tracePt t="27459" x="4198938" y="6888163"/>
          <p14:tracePt t="27468" x="4160838" y="6888163"/>
          <p14:tracePt t="27475" x="4122738" y="6888163"/>
          <p14:tracePt t="27484" x="4102100" y="6907213"/>
          <p14:tracePt t="27492" x="4083050" y="6907213"/>
          <p14:tracePt t="27500" x="4044950" y="6907213"/>
          <p14:tracePt t="27508" x="3986213" y="6907213"/>
          <p14:tracePt t="27516" x="3967163" y="6907213"/>
          <p14:tracePt t="27524" x="3948113" y="6945313"/>
          <p14:tracePt t="27531" x="3929063" y="6945313"/>
          <p14:tracePt t="27540" x="3910013" y="6945313"/>
          <p14:tracePt t="27547" x="3910013" y="6964363"/>
          <p14:tracePt t="27556" x="3851275" y="6964363"/>
          <p14:tracePt t="27564" x="3851275" y="6983413"/>
          <p14:tracePt t="27571" x="3813175" y="6983413"/>
          <p14:tracePt t="27579" x="3792538" y="6983413"/>
          <p14:tracePt t="27588" x="3773488" y="7004050"/>
          <p14:tracePt t="27595" x="3735388" y="7004050"/>
          <p14:tracePt t="27604" x="3735388" y="7023100"/>
          <p14:tracePt t="27611" x="3695700" y="7023100"/>
          <p14:tracePt t="27620" x="3676650" y="7023100"/>
          <p14:tracePt t="27628" x="3657600" y="7080250"/>
          <p14:tracePt t="27636" x="3598863" y="7080250"/>
          <p14:tracePt t="27643" x="3579813" y="7080250"/>
          <p14:tracePt t="27652" x="3522663" y="7100888"/>
          <p14:tracePt t="27659" x="3503613" y="7100888"/>
          <p14:tracePt t="27668" x="3482975" y="7119938"/>
          <p14:tracePt t="27675" x="3463925" y="7119938"/>
          <p14:tracePt t="27684" x="3425825" y="7138988"/>
          <p14:tracePt t="27692" x="3386138" y="7138988"/>
          <p14:tracePt t="27700" x="3348038" y="7177088"/>
          <p14:tracePt t="27709" x="3289300" y="7196138"/>
          <p14:tracePt t="27716" x="3251200" y="7196138"/>
          <p14:tracePt t="27725" x="3213100" y="7216775"/>
          <p14:tracePt t="27732" x="3192463" y="7216775"/>
          <p14:tracePt t="27740" x="3173413" y="7235825"/>
          <p14:tracePt t="27749" x="3135313" y="7235825"/>
          <p14:tracePt t="27756" x="3076575" y="7273925"/>
          <p14:tracePt t="27764" x="3000375" y="7292975"/>
          <p14:tracePt t="27772" x="3000375" y="7313613"/>
          <p14:tracePt t="27780" x="2941638" y="7313613"/>
          <p14:tracePt t="27788" x="2882900" y="7332663"/>
          <p14:tracePt t="27796" x="2844800" y="7370763"/>
          <p14:tracePt t="27806" x="2825750" y="7370763"/>
          <p14:tracePt t="27811" x="2767013" y="7389813"/>
          <p14:tracePt t="27820" x="2747963" y="7389813"/>
          <p14:tracePt t="27828" x="2728913" y="7410450"/>
          <p14:tracePt t="27835" x="2670175" y="7429500"/>
          <p14:tracePt t="27843" x="2651125" y="7429500"/>
          <p14:tracePt t="27852" x="2632075" y="7429500"/>
          <p14:tracePt t="27858" x="2632075" y="7467600"/>
          <p14:tracePt t="27868" x="2613025" y="7467600"/>
          <p14:tracePt t="27875" x="2593975" y="7467600"/>
          <p14:tracePt t="27883" x="2573338" y="7467600"/>
          <p14:tracePt t="27891" x="2573338" y="7486650"/>
          <p14:tracePt t="27899" x="2535238" y="7486650"/>
          <p14:tracePt t="27908" x="2516188" y="7486650"/>
          <p14:tracePt t="27916" x="2516188" y="7505700"/>
          <p14:tracePt t="27925" x="2497138" y="7505700"/>
          <p14:tracePt t="27943" x="2457450" y="7505700"/>
          <p14:tracePt t="27947" x="2438400" y="7526338"/>
          <p14:tracePt t="27956" x="2419350" y="7526338"/>
          <p14:tracePt t="27965" x="2400300" y="7545388"/>
          <p14:tracePt t="27971" x="2360613" y="7545388"/>
          <p14:tracePt t="27979" x="2341563" y="7545388"/>
          <p14:tracePt t="27987" x="2322513" y="7545388"/>
          <p14:tracePt t="28004" x="2303463" y="7545388"/>
          <p14:tracePt t="28012" x="2282825" y="7545388"/>
          <p14:tracePt t="28029" x="2263775" y="7545388"/>
          <p14:tracePt t="28035" x="2244725" y="7564438"/>
          <p14:tracePt t="28044" x="2206625" y="7564438"/>
          <p14:tracePt t="28060" x="2187575" y="7564438"/>
          <p14:tracePt t="28068" x="2166938" y="7564438"/>
          <p14:tracePt t="28076" x="2147888" y="7564438"/>
          <p14:tracePt t="28091" x="2128838" y="7564438"/>
          <p14:tracePt t="28100" x="2109788" y="7564438"/>
          <p14:tracePt t="28116" x="2090738" y="7564438"/>
          <p14:tracePt t="28140" x="2051050" y="7564438"/>
          <p14:tracePt t="28164" x="2032000" y="7583488"/>
          <p14:tracePt t="28180" x="2012950" y="7583488"/>
          <p14:tracePt t="28204" x="1993900" y="7583488"/>
          <p14:tracePt t="28219" x="1973263" y="7583488"/>
          <p14:tracePt t="28403" x="1993900" y="7583488"/>
          <p14:tracePt t="28419" x="2012950" y="7583488"/>
          <p14:tracePt t="28427" x="2032000" y="7583488"/>
          <p14:tracePt t="28436" x="2070100" y="7583488"/>
          <p14:tracePt t="28444" x="2090738" y="7583488"/>
          <p14:tracePt t="28452" x="2109788" y="7583488"/>
          <p14:tracePt t="28459" x="2128838" y="7583488"/>
          <p14:tracePt t="28475" x="2166938" y="7583488"/>
          <p14:tracePt t="28484" x="2206625" y="7583488"/>
          <p14:tracePt t="28491" x="2225675" y="7583488"/>
          <p14:tracePt t="28500" x="2244725" y="7583488"/>
          <p14:tracePt t="28508" x="2282825" y="7623175"/>
          <p14:tracePt t="28518" x="2341563" y="7623175"/>
          <p14:tracePt t="28524" x="2379663" y="7623175"/>
          <p14:tracePt t="28531" x="2419350" y="7623175"/>
          <p14:tracePt t="28541" x="2457450" y="7623175"/>
          <p14:tracePt t="28547" x="2535238" y="7623175"/>
          <p14:tracePt t="28556" x="2554288" y="7623175"/>
          <p14:tracePt t="28563" x="2613025" y="7623175"/>
          <p14:tracePt t="28574" x="2670175" y="7642225"/>
          <p14:tracePt t="28579" x="2709863" y="7642225"/>
          <p14:tracePt t="28587" x="2728913" y="7642225"/>
          <p14:tracePt t="28596" x="2786063" y="7642225"/>
          <p14:tracePt t="28603" x="2863850" y="7642225"/>
          <p14:tracePt t="28611" x="2922588" y="7642225"/>
          <p14:tracePt t="28620" x="2941638" y="7642225"/>
          <p14:tracePt t="28628" x="2960688" y="7642225"/>
          <p14:tracePt t="28635" x="2979738" y="7642225"/>
          <p14:tracePt t="28643" x="3000375" y="7642225"/>
          <p14:tracePt t="28651" x="3038475" y="7642225"/>
          <p14:tracePt t="28659" x="3076575" y="7642225"/>
          <p14:tracePt t="28668" x="3097213" y="7642225"/>
          <p14:tracePt t="28675" x="3116263" y="7642225"/>
          <p14:tracePt t="28684" x="3154363" y="7642225"/>
          <p14:tracePt t="28691" x="3173413" y="7642225"/>
          <p14:tracePt t="28699" x="3213100" y="7642225"/>
          <p14:tracePt t="28708" x="3232150" y="7642225"/>
          <p14:tracePt t="28717" x="3251200" y="7642225"/>
          <p14:tracePt t="28725" x="3270250" y="7642225"/>
          <p14:tracePt t="28732" x="3309938" y="7642225"/>
          <p14:tracePt t="28748" x="3348038" y="7642225"/>
          <p14:tracePt t="28756" x="3367088" y="7642225"/>
          <p14:tracePt t="28764" x="3386138" y="7642225"/>
          <p14:tracePt t="28780" x="3406775" y="7642225"/>
          <p14:tracePt t="28788" x="3425825" y="7642225"/>
          <p14:tracePt t="28804" x="3444875" y="7642225"/>
          <p14:tracePt t="28811" x="3463925" y="7642225"/>
          <p14:tracePt t="28820" x="3522663" y="7642225"/>
          <p14:tracePt t="28827" x="3541713" y="7642225"/>
          <p14:tracePt t="28836" x="3579813" y="7642225"/>
          <p14:tracePt t="28843" x="3638550" y="7642225"/>
          <p14:tracePt t="28852" x="3676650" y="7642225"/>
          <p14:tracePt t="28859" x="3773488" y="7642225"/>
          <p14:tracePt t="28868" x="3813175" y="7642225"/>
          <p14:tracePt t="28876" x="3910013" y="7642225"/>
          <p14:tracePt t="28883" x="3948113" y="7642225"/>
          <p14:tracePt t="28893" x="4044950" y="7680325"/>
          <p14:tracePt t="28899" x="4083050" y="7680325"/>
          <p14:tracePt t="28909" x="4160838" y="7699375"/>
          <p14:tracePt t="28916" x="4219575" y="7699375"/>
          <p14:tracePt t="28925" x="4295775" y="7720013"/>
          <p14:tracePt t="28932" x="4335463" y="7720013"/>
          <p14:tracePt t="28939" x="4354513" y="7720013"/>
          <p14:tracePt t="28948" x="4373563" y="7720013"/>
          <p14:tracePt t="28956" x="4392613" y="7720013"/>
          <p14:tracePt t="28988" x="4411663" y="7720013"/>
          <p14:tracePt t="29012" x="4432300" y="7720013"/>
          <p14:tracePt t="29020" x="4451350" y="7720013"/>
          <p14:tracePt t="29028" x="4489450" y="7720013"/>
          <p14:tracePt t="29043" x="4508500" y="7720013"/>
          <p14:tracePt t="29052" x="4529138" y="7720013"/>
          <p14:tracePt t="29059" x="4548188" y="7720013"/>
          <p14:tracePt t="29068" x="4567238" y="7720013"/>
          <p14:tracePt t="29084" x="4586288" y="7720013"/>
          <p14:tracePt t="29092" x="4605338" y="7720013"/>
          <p14:tracePt t="29339" x="4645025" y="7720013"/>
          <p14:tracePt t="29364" x="4664075" y="7720013"/>
          <p14:tracePt t="29396" x="4683125" y="7720013"/>
          <p14:tracePt t="29411" x="4702175" y="7720013"/>
          <p14:tracePt t="29427" x="4741863" y="7720013"/>
          <p14:tracePt t="29443" x="4760913" y="7720013"/>
          <p14:tracePt t="29451" x="4799013" y="7720013"/>
          <p14:tracePt t="29459" x="4857750" y="7720013"/>
          <p14:tracePt t="29467" x="4914900" y="7720013"/>
          <p14:tracePt t="29475" x="4992688" y="7720013"/>
          <p14:tracePt t="29483" x="5051425" y="7720013"/>
          <p14:tracePt t="29491" x="5167313" y="7720013"/>
          <p14:tracePt t="29499" x="5321300" y="7720013"/>
          <p14:tracePt t="29507" x="5360988" y="7720013"/>
          <p14:tracePt t="29516" x="5457825" y="7720013"/>
          <p14:tracePt t="29524" x="5535613" y="7720013"/>
          <p14:tracePt t="29531" x="5611813" y="7720013"/>
          <p14:tracePt t="29539" x="5630863" y="7720013"/>
          <p14:tracePt t="29547" x="5689600" y="7720013"/>
          <p14:tracePt t="29555" x="5708650" y="7720013"/>
          <p14:tracePt t="29563" x="5727700" y="7699375"/>
          <p14:tracePt t="29572" x="5748338" y="7699375"/>
          <p14:tracePt t="29579" x="5767388" y="7699375"/>
          <p14:tracePt t="29595" x="5805488" y="7699375"/>
          <p14:tracePt t="29603" x="5824538" y="7699375"/>
          <p14:tracePt t="29612" x="5845175" y="7699375"/>
          <p14:tracePt t="29620" x="5864225" y="7699375"/>
          <p14:tracePt t="29627" x="5883275" y="7699375"/>
          <p14:tracePt t="29636" x="5902325" y="7699375"/>
          <p14:tracePt t="29643" x="5980113" y="7699375"/>
          <p14:tracePt t="29651" x="6037263" y="7699375"/>
          <p14:tracePt t="29659" x="6115050" y="7699375"/>
          <p14:tracePt t="29668" x="6154738" y="7699375"/>
          <p14:tracePt t="29676" x="6270625" y="7699375"/>
          <p14:tracePt t="29683" x="6327775" y="7699375"/>
          <p14:tracePt t="29691" x="6443663" y="7699375"/>
          <p14:tracePt t="29700" x="6561138" y="7699375"/>
          <p14:tracePt t="29708" x="6580188" y="7699375"/>
          <p14:tracePt t="29715" x="6677025" y="7699375"/>
          <p14:tracePt t="29725" x="6734175" y="7699375"/>
          <p14:tracePt t="29731" x="6811963" y="7699375"/>
          <p14:tracePt t="29743" x="6831013" y="7699375"/>
          <p14:tracePt t="29750" x="6908800" y="7699375"/>
          <p14:tracePt t="29755" x="6986588" y="7699375"/>
          <p14:tracePt t="29764" x="7024688" y="7699375"/>
          <p14:tracePt t="29775" x="7043738" y="7699375"/>
          <p14:tracePt t="29779" x="7064375" y="7699375"/>
          <p14:tracePt t="29787" x="7083425" y="7699375"/>
          <p14:tracePt t="29797" x="7102475" y="7699375"/>
          <p14:tracePt t="29957" x="7121525" y="7699375"/>
          <p14:tracePt t="29973" x="7140575" y="7699375"/>
          <p14:tracePt t="29981" x="7180263" y="7699375"/>
          <p14:tracePt t="29987" x="7180263" y="7680325"/>
          <p14:tracePt t="29995" x="7199313" y="7680325"/>
          <p14:tracePt t="30003" x="7218363" y="7661275"/>
          <p14:tracePt t="30011" x="7237413" y="7661275"/>
          <p14:tracePt t="30021" x="7256463" y="7661275"/>
          <p14:tracePt t="30027" x="7277100" y="7661275"/>
          <p14:tracePt t="30036" x="7296150" y="7661275"/>
          <p14:tracePt t="30045" x="7334250" y="7661275"/>
          <p14:tracePt t="30051" x="7353300" y="7661275"/>
          <p14:tracePt t="30068" x="7353300" y="7642225"/>
          <p14:tracePt t="30075" x="7373938" y="7642225"/>
          <p14:tracePt t="30084" x="7392988" y="7642225"/>
          <p14:tracePt t="30091" x="7412038" y="7642225"/>
          <p14:tracePt t="30099" x="7431088" y="7623175"/>
          <p14:tracePt t="30110" x="7450138" y="7623175"/>
          <p14:tracePt t="30115" x="7508875" y="7583488"/>
          <p14:tracePt t="30125" x="7546975" y="7583488"/>
          <p14:tracePt t="30132" x="7643813" y="7583488"/>
          <p14:tracePt t="30139" x="7721600" y="7583488"/>
          <p14:tracePt t="30148" x="7759700" y="7583488"/>
          <p14:tracePt t="30155" x="7818438" y="7583488"/>
          <p14:tracePt t="30163" x="7877175" y="7583488"/>
          <p14:tracePt t="30173" x="7953375" y="7583488"/>
          <p14:tracePt t="30182" x="7974013" y="7583488"/>
          <p14:tracePt t="30187" x="8012113" y="7583488"/>
          <p14:tracePt t="30196" x="8070850" y="7583488"/>
          <p14:tracePt t="30203" x="8147050" y="7583488"/>
          <p14:tracePt t="30211" x="8205788" y="7583488"/>
          <p14:tracePt t="30220" x="8224838" y="7583488"/>
          <p14:tracePt t="30227" x="8302625" y="7583488"/>
          <p14:tracePt t="30236" x="8321675" y="7583488"/>
          <p14:tracePt t="30244" x="8340725" y="7583488"/>
          <p14:tracePt t="30253" x="8359775" y="7583488"/>
          <p14:tracePt t="30301" x="8380413" y="7583488"/>
          <p14:tracePt t="30317" x="8418513" y="7583488"/>
          <p14:tracePt t="30325" x="8456613" y="7583488"/>
          <p14:tracePt t="30339" x="8477250" y="7583488"/>
          <p14:tracePt t="30347" x="8496300" y="7583488"/>
          <p14:tracePt t="30355" x="8572500" y="7583488"/>
          <p14:tracePt t="30363" x="8593138" y="7583488"/>
          <p14:tracePt t="30372" x="8709025" y="7602538"/>
          <p14:tracePt t="30380" x="8747125" y="7602538"/>
          <p14:tracePt t="30387" x="8824913" y="7623175"/>
          <p14:tracePt t="30395" x="8940800" y="7623175"/>
          <p14:tracePt t="30404" x="8999538" y="7623175"/>
          <p14:tracePt t="30411" x="9115425" y="7661275"/>
          <p14:tracePt t="30420" x="9172575" y="7661275"/>
          <p14:tracePt t="30428" x="9290050" y="7680325"/>
          <p14:tracePt t="30438" x="9328150" y="7680325"/>
          <p14:tracePt t="30443" x="9444038" y="7680325"/>
          <p14:tracePt t="30452" x="9482138" y="7680325"/>
          <p14:tracePt t="30459" x="9540875" y="7680325"/>
          <p14:tracePt t="30467" x="9637713" y="7680325"/>
          <p14:tracePt t="30475" x="9675813" y="7680325"/>
          <p14:tracePt t="30484" x="9734550" y="7680325"/>
          <p14:tracePt t="30491" x="9753600" y="7680325"/>
          <p14:tracePt t="30499" x="9772650" y="7680325"/>
          <p14:tracePt t="30508" x="9791700" y="7680325"/>
          <p14:tracePt t="30516" x="9812338" y="7680325"/>
          <p14:tracePt t="30581" x="9831388" y="7680325"/>
          <p14:tracePt t="30606" x="9869488" y="7680325"/>
          <p14:tracePt t="30621" x="9888538" y="7680325"/>
          <p14:tracePt t="30637" x="9909175" y="7680325"/>
          <p14:tracePt t="30644" x="9928225" y="7680325"/>
          <p14:tracePt t="30662" x="9947275" y="7680325"/>
          <p14:tracePt t="30692" x="9966325" y="7680325"/>
          <p14:tracePt t="30733" x="9985375" y="7680325"/>
          <p14:tracePt t="30748" x="10025063" y="7680325"/>
          <p14:tracePt t="30765" x="10044113" y="7680325"/>
          <p14:tracePt t="30772" x="10063163" y="7680325"/>
          <p14:tracePt t="30781" x="10082213" y="7680325"/>
          <p14:tracePt t="30787" x="10102850" y="7680325"/>
          <p14:tracePt t="30796" x="10121900" y="7680325"/>
          <p14:tracePt t="30805" x="10140950" y="7680325"/>
          <p14:tracePt t="30811" x="10179050" y="7680325"/>
          <p14:tracePt t="30819" x="10198100" y="7699375"/>
          <p14:tracePt t="30827" x="10218738" y="7699375"/>
          <p14:tracePt t="30836" x="10237788" y="7699375"/>
          <p14:tracePt t="30852" x="10256838" y="7699375"/>
          <p14:tracePt t="30909" x="10275888" y="7699375"/>
          <p14:tracePt t="30941" x="10294938" y="7699375"/>
          <p14:tracePt t="30958" x="10315575" y="7699375"/>
          <p14:tracePt t="30972" x="10353675" y="7699375"/>
          <p14:tracePt t="30980" x="10372725" y="7699375"/>
          <p14:tracePt t="30991" x="10391775" y="7699375"/>
          <p14:tracePt t="31005" x="10412413" y="7699375"/>
          <p14:tracePt t="31013" x="10431463" y="7699375"/>
          <p14:tracePt t="31019" x="10450513" y="7699375"/>
          <p14:tracePt t="31040" x="10469563" y="7699375"/>
          <p14:tracePt t="31043" x="10509250" y="7699375"/>
          <p14:tracePt t="31052" x="10528300" y="7699375"/>
          <p14:tracePt t="31059" x="10547350" y="7699375"/>
          <p14:tracePt t="31067" x="10566400" y="7699375"/>
          <p14:tracePt t="31075" x="10585450" y="7699375"/>
          <p14:tracePt t="31084" x="10644188" y="7699375"/>
          <p14:tracePt t="31091" x="10663238" y="7699375"/>
          <p14:tracePt t="31111" x="10682288" y="7699375"/>
          <p14:tracePt t="31165" x="10682288" y="7680325"/>
          <p14:tracePt t="31181" x="10701338" y="7680325"/>
          <p14:tracePt t="31220" x="10721975" y="7680325"/>
          <p14:tracePt t="31228" x="10741025" y="7680325"/>
          <p14:tracePt t="31236" x="10760075" y="7680325"/>
          <p14:tracePt t="31244" x="10798175" y="7680325"/>
          <p14:tracePt t="31251" x="10818813" y="7661275"/>
          <p14:tracePt t="31259" x="10837863" y="7661275"/>
          <p14:tracePt t="31267" x="10856913" y="7661275"/>
          <p14:tracePt t="31275" x="10875963" y="7661275"/>
          <p14:tracePt t="31283" x="10915650" y="7661275"/>
          <p14:tracePt t="31291" x="11010900" y="7661275"/>
          <p14:tracePt t="31299" x="11031538" y="7642225"/>
          <p14:tracePt t="31308" x="11107738" y="7642225"/>
          <p14:tracePt t="31315" x="11128375" y="7642225"/>
          <p14:tracePt t="31327" x="11166475" y="7642225"/>
          <p14:tracePt t="31331" x="11225213" y="7642225"/>
          <p14:tracePt t="31341" x="11282363" y="7602538"/>
          <p14:tracePt t="31348" x="11301413" y="7602538"/>
          <p14:tracePt t="31358" x="11322050" y="7602538"/>
          <p14:tracePt t="31363" x="11341100" y="7602538"/>
          <p14:tracePt t="31382" x="11360150" y="7602538"/>
          <p14:tracePt t="31406" x="11379200" y="7602538"/>
          <p14:tracePt t="31420" x="11379200" y="7583488"/>
          <p14:tracePt t="31427" x="11398250" y="7583488"/>
          <p14:tracePt t="31435" x="11437938" y="7583488"/>
          <p14:tracePt t="31443" x="11456988" y="7583488"/>
          <p14:tracePt t="31451" x="11476038" y="7583488"/>
          <p14:tracePt t="31459" x="11495088" y="7583488"/>
          <p14:tracePt t="31468" x="11514138" y="7583488"/>
          <p14:tracePt t="31476" x="11534775" y="7583488"/>
          <p14:tracePt t="31492" x="11553825" y="7583488"/>
          <p14:tracePt t="31499" x="11553825" y="7564438"/>
          <p14:tracePt t="31509" x="11591925" y="7564438"/>
          <p14:tracePt t="31515" x="11610975" y="7564438"/>
          <p14:tracePt t="31526" x="11631613" y="7564438"/>
          <p14:tracePt t="31534" x="11650663" y="7564438"/>
          <p14:tracePt t="31564" x="11669713" y="7564438"/>
          <p14:tracePt t="31605" x="11688763" y="7564438"/>
          <p14:tracePt t="31620" x="11707813" y="7564438"/>
          <p14:tracePt t="31635" x="11728450" y="7564438"/>
          <p14:tracePt t="31643" x="11766550" y="7564438"/>
          <p14:tracePt t="31661" x="11785600" y="7564438"/>
          <p14:tracePt t="31668" x="11804650" y="7564438"/>
          <p14:tracePt t="31675" x="11823700" y="7564438"/>
          <p14:tracePt t="31683" x="11844338" y="7564438"/>
          <p14:tracePt t="31691" x="11863388" y="7564438"/>
          <p14:tracePt t="31699" x="11882438" y="7564438"/>
          <p14:tracePt t="31707" x="11941175" y="7564438"/>
          <p14:tracePt t="31715" x="11960225" y="7564438"/>
          <p14:tracePt t="31726" x="11998325" y="7564438"/>
          <p14:tracePt t="31731" x="12038013" y="7564438"/>
          <p14:tracePt t="31740" x="12076113" y="7564438"/>
          <p14:tracePt t="31747" x="12153900" y="7564438"/>
          <p14:tracePt t="31755" x="12172950" y="7564438"/>
          <p14:tracePt t="31764" x="12230100" y="7564438"/>
          <p14:tracePt t="31772" x="12250738" y="7564438"/>
          <p14:tracePt t="31779" x="12269788" y="7564438"/>
          <p14:tracePt t="31788" x="12288838" y="7564438"/>
          <p14:tracePt t="31795" x="12307888" y="7564438"/>
          <p14:tracePt t="31837" x="12326938" y="7564438"/>
          <p14:tracePt t="31863" x="12366625" y="7564438"/>
          <p14:tracePt t="31887" x="12385675" y="7564438"/>
          <p14:tracePt t="31891" x="12404725" y="7564438"/>
          <p14:tracePt t="31899" x="12423775" y="7564438"/>
          <p14:tracePt t="31909" x="12444413" y="7564438"/>
          <p14:tracePt t="31915" x="12463463" y="7564438"/>
          <p14:tracePt t="31924" x="12520613" y="7564438"/>
          <p14:tracePt t="31932" x="12560300" y="7564438"/>
          <p14:tracePt t="31939" x="12579350" y="7564438"/>
          <p14:tracePt t="31948" x="12636500" y="7583488"/>
          <p14:tracePt t="31955" x="12657138" y="7583488"/>
          <p14:tracePt t="31964" x="12695238" y="7583488"/>
          <p14:tracePt t="31972" x="12733338" y="7583488"/>
          <p14:tracePt t="31979" x="12773025" y="7583488"/>
          <p14:tracePt t="31987" x="12792075" y="7583488"/>
          <p14:tracePt t="31996" x="12811125" y="7583488"/>
          <p14:tracePt t="32003" x="12830175" y="7583488"/>
          <p14:tracePt t="32011" x="12869863" y="7583488"/>
          <p14:tracePt t="32020" x="12888913" y="7583488"/>
          <p14:tracePt t="32028" x="12907963" y="7583488"/>
          <p14:tracePt t="32036" x="12927013" y="7583488"/>
          <p14:tracePt t="32044" x="12947650" y="7583488"/>
          <p14:tracePt t="32109" x="12966700" y="7583488"/>
          <p14:tracePt t="32138" x="12985750" y="7583488"/>
          <p14:tracePt t="32139" x="13023850" y="7583488"/>
          <p14:tracePt t="32147" x="13044488" y="7583488"/>
          <p14:tracePt t="32156" x="13063538" y="7583488"/>
          <p14:tracePt t="32163" x="13082588" y="7623175"/>
          <p14:tracePt t="32171" x="13120688" y="7623175"/>
          <p14:tracePt t="32181" x="13160375" y="7623175"/>
          <p14:tracePt t="32187" x="13257213" y="7642225"/>
          <p14:tracePt t="32195" x="13276263" y="7642225"/>
          <p14:tracePt t="32206" x="13373100" y="7661275"/>
          <p14:tracePt t="32211" x="13430250" y="7661275"/>
          <p14:tracePt t="32219" x="13546138" y="7661275"/>
          <p14:tracePt t="32228" x="13623925" y="7699375"/>
          <p14:tracePt t="32235" x="13739813" y="7699375"/>
          <p14:tracePt t="32243" x="13798550" y="7699375"/>
          <p14:tracePt t="32251" x="13914438" y="7699375"/>
          <p14:tracePt t="32259" x="14070013" y="7699375"/>
          <p14:tracePt t="32268" x="14089063" y="7699375"/>
          <p14:tracePt t="32277" x="14166850" y="7699375"/>
          <p14:tracePt t="32283" x="14185900" y="7699375"/>
          <p14:tracePt t="32292" x="14224000" y="7699375"/>
          <p14:tracePt t="32309" x="14263688" y="7699375"/>
          <p14:tracePt t="32445" x="14282738" y="7699375"/>
          <p14:tracePt t="32461" x="14301788" y="7699375"/>
          <p14:tracePt t="32470" x="14320838" y="7699375"/>
          <p14:tracePt t="32483" x="14339888" y="7699375"/>
          <p14:tracePt t="32493" x="14358938" y="7699375"/>
          <p14:tracePt t="32499" x="14379575" y="7699375"/>
          <p14:tracePt t="32508" x="14455775" y="7699375"/>
          <p14:tracePt t="32515" x="14533563" y="7699375"/>
          <p14:tracePt t="32524" x="14573250" y="7699375"/>
          <p14:tracePt t="32531" x="14670088" y="7699375"/>
          <p14:tracePt t="32539" x="14708188" y="7699375"/>
          <p14:tracePt t="32547" x="14824075" y="7699375"/>
          <p14:tracePt t="32556" x="14882813" y="7699375"/>
          <p14:tracePt t="32563" x="14998700" y="7699375"/>
          <p14:tracePt t="32571" x="15076488" y="7680325"/>
          <p14:tracePt t="32579" x="15133638" y="7680325"/>
          <p14:tracePt t="32587" x="15171738" y="7680325"/>
          <p14:tracePt t="32596" x="15211425" y="7661275"/>
          <p14:tracePt t="32605" x="15230475" y="7661275"/>
          <p14:tracePt t="32612" x="15249525" y="7661275"/>
          <p14:tracePt t="32869" x="15268575" y="7661275"/>
          <p14:tracePt t="32903" x="15289213" y="7661275"/>
          <p14:tracePt t="32941" x="15289213" y="7642225"/>
          <p14:tracePt t="33269" x="15308263" y="7642225"/>
          <p14:tracePt t="33284" x="15327313" y="7642225"/>
          <p14:tracePt t="33294" x="15365413" y="7642225"/>
          <p14:tracePt t="33299" x="15365413" y="7623175"/>
          <p14:tracePt t="33308" x="15386050" y="7623175"/>
          <p14:tracePt t="33319" x="15405100" y="7623175"/>
          <p14:tracePt t="33323" x="15424150" y="7623175"/>
          <p14:tracePt t="33332" x="15443200" y="7623175"/>
          <p14:tracePt t="33345" x="15501938" y="7623175"/>
          <p14:tracePt t="33347" x="15520988" y="7623175"/>
          <p14:tracePt t="33355" x="15540038" y="7602538"/>
          <p14:tracePt t="33364" x="15559088" y="7602538"/>
          <p14:tracePt t="33372" x="15598775" y="7602538"/>
          <p14:tracePt t="33380" x="15617825" y="7602538"/>
          <p14:tracePt t="33388" x="15655925" y="7602538"/>
          <p14:tracePt t="33395" x="15674975" y="7602538"/>
          <p14:tracePt t="33404" x="15695613" y="7602538"/>
          <p14:tracePt t="33412" x="15733713" y="7564438"/>
          <p14:tracePt t="33420" x="15792450" y="7564438"/>
          <p14:tracePt t="33427" x="15811500" y="7564438"/>
          <p14:tracePt t="33435" x="15830550" y="7564438"/>
          <p14:tracePt t="33443" x="15849600" y="7564438"/>
          <p14:tracePt t="33452" x="15889288" y="7564438"/>
          <p14:tracePt t="33468" x="15908338" y="7564438"/>
          <p14:tracePt t="33485" x="15927388" y="7564438"/>
          <p14:tracePt t="33781" x="15946438" y="7564438"/>
          <p14:tracePt t="33925" x="15965488" y="7564438"/>
          <p14:tracePt t="33941" x="15984538" y="7564438"/>
          <p14:tracePt t="33949" x="16005175" y="7564438"/>
          <p14:tracePt t="33955" x="16062325" y="7564438"/>
          <p14:tracePt t="33963" x="16102013" y="7564438"/>
          <p14:tracePt t="33971" x="16198850" y="7564438"/>
          <p14:tracePt t="33980" x="16275050" y="7564438"/>
          <p14:tracePt t="33989" x="16430625" y="7564438"/>
          <p14:tracePt t="33995" x="16584613" y="7564438"/>
          <p14:tracePt t="34003" x="16702088" y="7564438"/>
          <p14:tracePt t="34012" x="16856075" y="7564438"/>
          <p14:tracePt t="34019" x="16914813" y="7545388"/>
          <p14:tracePt t="34028" x="17030700" y="7545388"/>
          <p14:tracePt t="34038" x="17068800" y="7545388"/>
          <p14:tracePt t="34044" x="17165638" y="7545388"/>
          <p14:tracePt t="34051" x="17203738" y="7545388"/>
          <p14:tracePt t="34059" x="17224375" y="7545388"/>
          <p14:tracePt t="34067" x="17243425" y="7545388"/>
          <p14:tracePt t="34189" x="17281525" y="7545388"/>
          <p14:tracePt t="34196" x="17300575" y="7545388"/>
          <p14:tracePt t="34205" x="17321213" y="7545388"/>
          <p14:tracePt t="34213" x="17340263" y="7545388"/>
          <p14:tracePt t="34219" x="17378363" y="7545388"/>
          <p14:tracePt t="34227" x="17418050" y="7545388"/>
          <p14:tracePt t="34237" x="17437100" y="7545388"/>
          <p14:tracePt t="34243" x="17514888" y="7545388"/>
          <p14:tracePt t="34252" x="17552988" y="7545388"/>
          <p14:tracePt t="34259" x="17610138" y="7545388"/>
          <p14:tracePt t="34267" x="17687925" y="7545388"/>
          <p14:tracePt t="34276" x="17706975" y="7545388"/>
          <p14:tracePt t="34284" x="17765713" y="7545388"/>
          <p14:tracePt t="34292" x="17784763" y="7545388"/>
          <p14:tracePt t="34299" x="17824450" y="7545388"/>
          <p14:tracePt t="34310" x="17881600" y="7545388"/>
          <p14:tracePt t="34316" x="17900650" y="7545388"/>
          <p14:tracePt t="34332" x="17921288" y="7545388"/>
          <p14:tracePt t="34358" x="17940338" y="7545388"/>
          <p14:tracePt t="34365" x="17959388" y="7545388"/>
          <p14:tracePt t="34372" x="17959388" y="7526338"/>
          <p14:tracePt t="34382" x="17978438" y="7505700"/>
          <p14:tracePt t="34387" x="17997488" y="7505700"/>
          <p14:tracePt t="34395" x="17997488" y="7486650"/>
          <p14:tracePt t="34436" x="17978438" y="7486650"/>
          <p14:tracePt t="34444" x="17940338" y="7486650"/>
          <p14:tracePt t="34453" x="17921288" y="7486650"/>
          <p14:tracePt t="34462" x="17862550" y="7486650"/>
          <p14:tracePt t="34467" x="17784763" y="7486650"/>
          <p14:tracePt t="34475" x="17706975" y="7486650"/>
          <p14:tracePt t="34483" x="17533938" y="7505700"/>
          <p14:tracePt t="34491" x="17456150" y="7526338"/>
          <p14:tracePt t="34500" x="17224375" y="7564438"/>
          <p14:tracePt t="34507" x="16952913" y="7602538"/>
          <p14:tracePt t="34515" x="16856075" y="7623175"/>
          <p14:tracePt t="34523" x="16662400" y="7699375"/>
          <p14:tracePt t="34532" x="16546513" y="7720013"/>
          <p14:tracePt t="34540" x="16275050" y="7796213"/>
          <p14:tracePt t="34547" x="16140113" y="7835900"/>
          <p14:tracePt t="34556" x="15830550" y="7912100"/>
          <p14:tracePt t="34563" x="15462250" y="7951788"/>
          <p14:tracePt t="34572" x="15346363" y="7989888"/>
          <p14:tracePt t="34580" x="14882813" y="8029575"/>
          <p14:tracePt t="34588" x="14708188" y="8067675"/>
          <p14:tracePt t="34596" x="14243050" y="8145463"/>
          <p14:tracePt t="34605" x="14030325" y="8183563"/>
          <p14:tracePt t="34611" x="13546138" y="8261350"/>
          <p14:tracePt t="34619" x="13333413" y="8299450"/>
          <p14:tracePt t="34628" x="12773025" y="8299450"/>
          <p14:tracePt t="34636" x="12134850" y="8339138"/>
          <p14:tracePt t="34643" x="11920538" y="8377238"/>
          <p14:tracePt t="34651" x="11204575" y="8377238"/>
          <p14:tracePt t="34660" x="10895013" y="8377238"/>
          <p14:tracePt t="34668" x="10275888" y="8377238"/>
          <p14:tracePt t="34675" x="10025063" y="8377238"/>
          <p14:tracePt t="34684" x="9463088" y="8377238"/>
          <p14:tracePt t="34694" x="8940800" y="8377238"/>
          <p14:tracePt t="34699" x="8728075" y="8377238"/>
          <p14:tracePt t="34709" x="8321675" y="8377238"/>
          <p14:tracePt t="34719" x="8166100" y="8377238"/>
          <p14:tracePt t="34725" x="7896225" y="8377238"/>
          <p14:tracePt t="34731" x="7780338" y="8377238"/>
          <p14:tracePt t="34740" x="7508875" y="8339138"/>
          <p14:tracePt t="34747" x="7470775" y="8299450"/>
          <p14:tracePt t="34755" x="7296150" y="8280400"/>
          <p14:tracePt t="34763" x="7180263" y="8242300"/>
          <p14:tracePt t="34772" x="7140575" y="8242300"/>
          <p14:tracePt t="34780" x="7024688" y="8242300"/>
          <p14:tracePt t="34788" x="6967538" y="8242300"/>
          <p14:tracePt t="34795" x="6850063" y="8242300"/>
          <p14:tracePt t="34806" x="6811963" y="8242300"/>
          <p14:tracePt t="34811" x="6696075" y="8242300"/>
          <p14:tracePt t="34819" x="6599238" y="8242300"/>
          <p14:tracePt t="34827" x="6561138" y="8242300"/>
          <p14:tracePt t="34835" x="6443663" y="8242300"/>
          <p14:tracePt t="34843" x="6386513" y="8242300"/>
          <p14:tracePt t="34851" x="6270625" y="8242300"/>
          <p14:tracePt t="34859" x="6230938" y="8261350"/>
          <p14:tracePt t="34868" x="6076950" y="8261350"/>
          <p14:tracePt t="34875" x="5942013" y="8280400"/>
          <p14:tracePt t="34883" x="5864225" y="8280400"/>
          <p14:tracePt t="34892" x="5708650" y="8280400"/>
          <p14:tracePt t="34899" x="5630863" y="8280400"/>
          <p14:tracePt t="34909" x="5438775" y="8280400"/>
          <p14:tracePt t="34917" x="5341938" y="8280400"/>
          <p14:tracePt t="34926" x="5108575" y="8280400"/>
          <p14:tracePt t="34932" x="4992688" y="8280400"/>
          <p14:tracePt t="34942" x="4760913" y="8280400"/>
          <p14:tracePt t="34947" x="4489450" y="8280400"/>
          <p14:tracePt t="34955" x="4373563" y="8280400"/>
          <p14:tracePt t="34964" x="4064000" y="8183563"/>
          <p14:tracePt t="34971" x="3948113" y="8183563"/>
          <p14:tracePt t="34980" x="3695700" y="8124825"/>
          <p14:tracePt t="34991" x="3579813" y="8086725"/>
          <p14:tracePt t="34995" x="3367088" y="8086725"/>
          <p14:tracePt t="35004" x="3289300" y="8067675"/>
          <p14:tracePt t="35011" x="3076575" y="8029575"/>
          <p14:tracePt t="35019" x="2863850" y="7989888"/>
          <p14:tracePt t="35027" x="2825750" y="7989888"/>
          <p14:tracePt t="35036" x="2651125" y="7970838"/>
          <p14:tracePt t="35044" x="2573338" y="7970838"/>
          <p14:tracePt t="35051" x="2457450" y="7932738"/>
          <p14:tracePt t="35059" x="2400300" y="7932738"/>
          <p14:tracePt t="35068" x="2282825" y="7932738"/>
          <p14:tracePt t="35078" x="2244725" y="7932738"/>
          <p14:tracePt t="35083" x="2225675" y="7932738"/>
          <p14:tracePt t="35091" x="2206625" y="7932738"/>
          <p14:tracePt t="35100" x="2166938" y="7932738"/>
          <p14:tracePt t="35149" x="2147888" y="7932738"/>
          <p14:tracePt t="35159" x="2128838" y="7932738"/>
          <p14:tracePt t="35163" x="2109788" y="7932738"/>
          <p14:tracePt t="35173" x="2090738" y="7912100"/>
          <p14:tracePt t="35179" x="2070100" y="7912100"/>
          <p14:tracePt t="35188" x="2051050" y="7912100"/>
          <p14:tracePt t="35195" x="2012950" y="7912100"/>
          <p14:tracePt t="35204" x="1993900" y="7912100"/>
          <p14:tracePt t="35212" x="1973263" y="7912100"/>
          <p14:tracePt t="35225" x="1954213" y="7893050"/>
          <p14:tracePt t="35325" x="1973263" y="7893050"/>
          <p14:tracePt t="35332" x="2032000" y="7893050"/>
          <p14:tracePt t="35342" x="2051050" y="7893050"/>
          <p14:tracePt t="35349" x="2090738" y="7893050"/>
          <p14:tracePt t="35355" x="2147888" y="7893050"/>
          <p14:tracePt t="35364" x="2263775" y="7893050"/>
          <p14:tracePt t="35372" x="2282825" y="7893050"/>
          <p14:tracePt t="35380" x="2379663" y="7893050"/>
          <p14:tracePt t="35387" x="2438400" y="7893050"/>
          <p14:tracePt t="35395" x="2516188" y="7893050"/>
          <p14:tracePt t="35404" x="2593975" y="7893050"/>
          <p14:tracePt t="35412" x="2613025" y="7893050"/>
          <p14:tracePt t="35421" x="2670175" y="7893050"/>
          <p14:tracePt t="35428" x="2690813" y="7893050"/>
          <p14:tracePt t="35437" x="2709863" y="7893050"/>
          <p14:tracePt t="35443" x="2728913" y="7893050"/>
          <p14:tracePt t="35476" x="2747963" y="7893050"/>
          <p14:tracePt t="35485" x="2786063" y="7893050"/>
          <p14:tracePt t="35503" x="2806700" y="7893050"/>
          <p14:tracePt t="35507" x="2825750" y="7893050"/>
          <p14:tracePt t="35515" x="2863850" y="7893050"/>
          <p14:tracePt t="35531" x="2882900" y="7893050"/>
          <p14:tracePt t="35541" x="2922588" y="7893050"/>
          <p14:tracePt t="35549" x="2941638" y="7893050"/>
          <p14:tracePt t="35573" x="2960688" y="7893050"/>
          <p14:tracePt t="35628" x="2979738" y="7893050"/>
          <p14:tracePt t="35654" x="3000375" y="7893050"/>
          <p14:tracePt t="35659" x="3019425" y="7893050"/>
          <p14:tracePt t="35668" x="3038475" y="7893050"/>
          <p14:tracePt t="35685" x="3076575" y="7893050"/>
          <p14:tracePt t="35694" x="3097213" y="7893050"/>
          <p14:tracePt t="35701" x="3116263" y="7893050"/>
          <p14:tracePt t="35711" x="3135313" y="7893050"/>
          <p14:tracePt t="35715" x="3154363" y="7893050"/>
          <p14:tracePt t="35725" x="3173413" y="7893050"/>
          <p14:tracePt t="35731" x="3192463" y="7893050"/>
          <p14:tracePt t="35739" x="3213100" y="7893050"/>
          <p14:tracePt t="35747" x="3251200" y="7893050"/>
          <p14:tracePt t="35757" x="3270250" y="7893050"/>
          <p14:tracePt t="35764" x="3309938" y="7893050"/>
          <p14:tracePt t="35772" x="3328988" y="7893050"/>
          <p14:tracePt t="35779" x="3386138" y="7893050"/>
          <p14:tracePt t="35787" x="3425825" y="7893050"/>
          <p14:tracePt t="35796" x="3463925" y="7893050"/>
          <p14:tracePt t="35805" x="3503613" y="7893050"/>
          <p14:tracePt t="35811" x="3522663" y="7893050"/>
          <p14:tracePt t="35819" x="3579813" y="7893050"/>
          <p14:tracePt t="35827" x="3619500" y="7893050"/>
          <p14:tracePt t="35836" x="3638550" y="7893050"/>
          <p14:tracePt t="35844" x="3695700" y="7893050"/>
          <p14:tracePt t="35851" x="3716338" y="7912100"/>
          <p14:tracePt t="35859" x="3792538" y="7912100"/>
          <p14:tracePt t="35867" x="3813175" y="7912100"/>
          <p14:tracePt t="35875" x="3889375" y="7951788"/>
          <p14:tracePt t="35894" x="3986213" y="7951788"/>
          <p14:tracePt t="35899" x="4005263" y="7951788"/>
          <p14:tracePt t="35909" x="4025900" y="7951788"/>
          <p14:tracePt t="35915" x="4083050" y="7951788"/>
          <p14:tracePt t="35997" x="4102100" y="7951788"/>
          <p14:tracePt t="36013" x="4122738" y="7951788"/>
          <p14:tracePt t="36022" x="4141788" y="7951788"/>
          <p14:tracePt t="36027" x="4160838" y="7951788"/>
          <p14:tracePt t="36036" x="4198938" y="7951788"/>
          <p14:tracePt t="36043" x="4238625" y="7932738"/>
          <p14:tracePt t="36051" x="4257675" y="7932738"/>
          <p14:tracePt t="36059" x="4276725" y="7932738"/>
          <p14:tracePt t="36067" x="4295775" y="7932738"/>
          <p14:tracePt t="36077" x="4295775" y="7912100"/>
          <p14:tracePt t="36084" x="4316413" y="7912100"/>
          <p14:tracePt t="36100" x="4335463" y="7912100"/>
          <p14:tracePt t="36117" x="4354513" y="7912100"/>
          <p14:tracePt t="36133" x="4392613" y="7912100"/>
          <p14:tracePt t="36148" x="4411663" y="7912100"/>
          <p14:tracePt t="36157" x="4432300" y="7912100"/>
          <p14:tracePt t="36175" x="4451350" y="7912100"/>
          <p14:tracePt t="36179" x="4470400" y="7912100"/>
          <p14:tracePt t="36188" x="4529138" y="7912100"/>
          <p14:tracePt t="36197" x="4548188" y="7912100"/>
          <p14:tracePt t="36203" x="4586288" y="7912100"/>
          <p14:tracePt t="36211" x="4605338" y="7912100"/>
          <p14:tracePt t="36221" x="4683125" y="7932738"/>
          <p14:tracePt t="36227" x="4741863" y="7932738"/>
          <p14:tracePt t="36236" x="4760913" y="7932738"/>
          <p14:tracePt t="36244" x="4799013" y="7951788"/>
          <p14:tracePt t="36251" x="4818063" y="7951788"/>
          <p14:tracePt t="36260" x="4857750" y="7951788"/>
          <p14:tracePt t="36268" x="4876800" y="7951788"/>
          <p14:tracePt t="36925" x="4895850" y="7951788"/>
          <p14:tracePt t="36941" x="4914900" y="7970838"/>
          <p14:tracePt t="36950" x="4935538" y="7970838"/>
          <p14:tracePt t="36955" x="4954588" y="7970838"/>
          <p14:tracePt t="36964" x="4973638" y="7970838"/>
          <p14:tracePt t="36974" x="5032375" y="7970838"/>
          <p14:tracePt t="36979" x="5051425" y="7970838"/>
          <p14:tracePt t="36987" x="5070475" y="7970838"/>
          <p14:tracePt t="36995" x="5089525" y="7970838"/>
          <p14:tracePt t="37004" x="5148263" y="7970838"/>
          <p14:tracePt t="37012" x="5224463" y="7970838"/>
          <p14:tracePt t="37019" x="5245100" y="7970838"/>
          <p14:tracePt t="37027" x="5321300" y="7970838"/>
          <p14:tracePt t="37036" x="5341938" y="7970838"/>
          <p14:tracePt t="37043" x="5418138" y="7970838"/>
          <p14:tracePt t="37052" x="5438775" y="7970838"/>
          <p14:tracePt t="37059" x="5476875" y="7970838"/>
          <p14:tracePt t="37067" x="5535613" y="7970838"/>
          <p14:tracePt t="37075" x="5554663" y="7970838"/>
          <p14:tracePt t="37083" x="5573713" y="7970838"/>
          <p14:tracePt t="37091" x="5592763" y="7970838"/>
          <p14:tracePt t="37099" x="5630863" y="7989888"/>
          <p14:tracePt t="37111" x="5651500" y="7989888"/>
          <p14:tracePt t="37117" x="5670550" y="7989888"/>
          <p14:tracePt t="37133" x="5689600" y="8008938"/>
          <p14:tracePt t="37143" x="5708650" y="8008938"/>
          <p14:tracePt t="37147" x="5727700" y="8008938"/>
          <p14:tracePt t="37166" x="5748338" y="8008938"/>
          <p14:tracePt t="37172" x="5786438" y="8008938"/>
          <p14:tracePt t="37180" x="5805488" y="8008938"/>
          <p14:tracePt t="37189" x="5824538" y="8008938"/>
          <p14:tracePt t="37195" x="5845175" y="8008938"/>
          <p14:tracePt t="37212" x="5864225" y="8008938"/>
          <p14:tracePt t="37220" x="5883275" y="8008938"/>
          <p14:tracePt t="37227" x="5902325" y="8008938"/>
          <p14:tracePt t="37237" x="5942013" y="8008938"/>
          <p14:tracePt t="37243" x="5961063" y="8008938"/>
          <p14:tracePt t="37251" x="5980113" y="8008938"/>
          <p14:tracePt t="37260" x="5999163" y="8008938"/>
          <p14:tracePt t="37267" x="6018213" y="8008938"/>
          <p14:tracePt t="37276" x="6037263" y="8008938"/>
          <p14:tracePt t="37283" x="6057900" y="8008938"/>
          <p14:tracePt t="37292" x="6096000" y="8008938"/>
          <p14:tracePt t="37299" x="6115050" y="8008938"/>
          <p14:tracePt t="37309" x="6134100" y="8008938"/>
          <p14:tracePt t="37341" x="6154738" y="8008938"/>
          <p14:tracePt t="37404" x="6173788" y="8008938"/>
          <p14:tracePt t="37437" x="6192838" y="8008938"/>
          <p14:tracePt t="37476" x="6211888" y="8008938"/>
          <p14:tracePt t="37492" x="6230938" y="8008938"/>
          <p14:tracePt t="37509" x="6270625" y="8008938"/>
          <p14:tracePt t="37517" x="6289675" y="8008938"/>
          <p14:tracePt t="37526" x="6308725" y="8008938"/>
          <p14:tracePt t="37535" x="6327775" y="8008938"/>
          <p14:tracePt t="37539" x="6405563" y="8048625"/>
          <p14:tracePt t="37548" x="6424613" y="8048625"/>
          <p14:tracePt t="37560" x="6521450" y="8067675"/>
          <p14:tracePt t="37563" x="6561138" y="8067675"/>
          <p14:tracePt t="37572" x="6657975" y="8086725"/>
          <p14:tracePt t="37582" x="6773863" y="8086725"/>
          <p14:tracePt t="37587" x="6831013" y="8124825"/>
          <p14:tracePt t="37595" x="6946900" y="8124825"/>
          <p14:tracePt t="37603" x="6986588" y="8124825"/>
          <p14:tracePt t="37611" x="7140575" y="8124825"/>
          <p14:tracePt t="37620" x="7199313" y="8124825"/>
          <p14:tracePt t="37627" x="7277100" y="8124825"/>
          <p14:tracePt t="37635" x="7392988" y="8145463"/>
          <p14:tracePt t="37644" x="7412038" y="8145463"/>
          <p14:tracePt t="37651" x="7489825" y="8145463"/>
          <p14:tracePt t="37659" x="7508875" y="8164513"/>
          <p14:tracePt t="37668" x="7567613" y="8164513"/>
          <p14:tracePt t="37677" x="7586663" y="8183563"/>
          <p14:tracePt t="37683" x="7624763" y="8183563"/>
          <p14:tracePt t="37695" x="7643813" y="8183563"/>
          <p14:tracePt t="37699" x="7702550" y="8221663"/>
          <p14:tracePt t="37709" x="7780338" y="8242300"/>
          <p14:tracePt t="37715" x="7799388" y="8242300"/>
          <p14:tracePt t="37727" x="7856538" y="8242300"/>
          <p14:tracePt t="37731" x="7877175" y="8242300"/>
          <p14:tracePt t="37740" x="7915275" y="8242300"/>
          <p14:tracePt t="37748" x="7934325" y="8242300"/>
          <p14:tracePt t="37910" x="7974013" y="8242300"/>
          <p14:tracePt t="37935" x="7993063" y="8242300"/>
          <p14:tracePt t="37948" x="8012113" y="8242300"/>
          <p14:tracePt t="37964" x="8031163" y="8242300"/>
          <p14:tracePt t="37991" x="8050213" y="8242300"/>
          <p14:tracePt t="37995" x="8070850" y="8242300"/>
          <p14:tracePt t="38015" x="8089900" y="8242300"/>
          <p14:tracePt t="38019" x="8128000" y="8242300"/>
          <p14:tracePt t="38038" x="8147050" y="8221663"/>
          <p14:tracePt t="38043" x="8166100" y="8221663"/>
          <p14:tracePt t="38051" x="8186738" y="8202613"/>
          <p14:tracePt t="38061" x="8205788" y="8202613"/>
          <p14:tracePt t="38067" x="8224838" y="8202613"/>
          <p14:tracePt t="38075" x="8224838" y="8183563"/>
          <p14:tracePt t="38084" x="8243888" y="8183563"/>
          <p14:tracePt t="38092" x="8283575" y="8145463"/>
          <p14:tracePt t="38114" x="8302625" y="8145463"/>
          <p14:tracePt t="38421" x="8321675" y="8145463"/>
          <p14:tracePt t="38428" x="8359775" y="8145463"/>
          <p14:tracePt t="38437" x="8418513" y="8145463"/>
          <p14:tracePt t="38445" x="8437563" y="8145463"/>
          <p14:tracePt t="38451" x="8456613" y="8145463"/>
          <p14:tracePt t="38459" x="8477250" y="8145463"/>
          <p14:tracePt t="38470" x="8534400" y="8145463"/>
          <p14:tracePt t="38475" x="8612188" y="8145463"/>
          <p14:tracePt t="38483" x="8631238" y="8145463"/>
          <p14:tracePt t="38491" x="8728075" y="8145463"/>
          <p14:tracePt t="38499" x="8747125" y="8145463"/>
          <p14:tracePt t="38509" x="8824913" y="8145463"/>
          <p14:tracePt t="38515" x="8843963" y="8145463"/>
          <p14:tracePt t="38527" x="8921750" y="8145463"/>
          <p14:tracePt t="38531" x="8978900" y="8145463"/>
          <p14:tracePt t="38539" x="8999538" y="8145463"/>
          <p14:tracePt t="38548" x="9018588" y="8145463"/>
          <p14:tracePt t="38558" x="9037638" y="8145463"/>
          <p14:tracePt t="38564" x="9056688" y="8145463"/>
          <p14:tracePt t="38573" x="9096375" y="8145463"/>
          <p14:tracePt t="38588" x="9115425" y="8145463"/>
          <p14:tracePt t="38596" x="9134475" y="8145463"/>
          <p14:tracePt t="38604" x="9153525" y="8145463"/>
          <p14:tracePt t="38619" x="9172575" y="8145463"/>
          <p14:tracePt t="38628" x="9193213" y="8145463"/>
          <p14:tracePt t="38637" x="9212263" y="8145463"/>
          <p14:tracePt t="38644" x="9231313" y="8145463"/>
          <p14:tracePt t="38651" x="9231313" y="8124825"/>
          <p14:tracePt t="38669" x="9269413" y="8124825"/>
          <p14:tracePt t="38725" x="9290050" y="8124825"/>
          <p14:tracePt t="38732" x="9290050" y="8105775"/>
          <p14:tracePt t="38752" x="9309100" y="8105775"/>
          <p14:tracePt t="38755" x="9309100" y="8086725"/>
          <p14:tracePt t="38788" x="9309100" y="8067675"/>
          <p14:tracePt t="38957" x="9328150" y="8067675"/>
          <p14:tracePt t="38988" x="9347200" y="8067675"/>
          <p14:tracePt t="39005" x="9366250" y="8067675"/>
          <p14:tracePt t="39013" x="9385300" y="8067675"/>
          <p14:tracePt t="39019" x="9424988" y="8067675"/>
          <p14:tracePt t="39027" x="9444038" y="8067675"/>
          <p14:tracePt t="39036" x="9463088" y="8067675"/>
          <p14:tracePt t="39043" x="9463088" y="8048625"/>
          <p14:tracePt t="39052" x="9482138" y="8048625"/>
          <p14:tracePt t="39062" x="9559925" y="8048625"/>
          <p14:tracePt t="39067" x="9578975" y="8048625"/>
          <p14:tracePt t="39075" x="9618663" y="8029575"/>
          <p14:tracePt t="39084" x="9656763" y="8029575"/>
          <p14:tracePt t="39092" x="9715500" y="8029575"/>
          <p14:tracePt t="39100" x="9753600" y="8029575"/>
          <p14:tracePt t="39108" x="9791700" y="8029575"/>
          <p14:tracePt t="39116" x="9869488" y="8029575"/>
          <p14:tracePt t="39127" x="9888538" y="8029575"/>
          <p14:tracePt t="39134" x="9947275" y="8029575"/>
          <p14:tracePt t="39139" x="9966325" y="8029575"/>
          <p14:tracePt t="39147" x="10044113" y="8029575"/>
          <p14:tracePt t="39159" x="10063163" y="8029575"/>
          <p14:tracePt t="39163" x="10140950" y="8029575"/>
          <p14:tracePt t="39171" x="10179050" y="8029575"/>
          <p14:tracePt t="39180" x="10218738" y="8029575"/>
          <p14:tracePt t="39189" x="10275888" y="8048625"/>
          <p14:tracePt t="39195" x="10315575" y="8048625"/>
          <p14:tracePt t="39203" x="10334625" y="8067675"/>
          <p14:tracePt t="39260" x="10353675" y="8067675"/>
          <p14:tracePt t="39287" x="10372725" y="8067675"/>
          <p14:tracePt t="39291" x="10412413" y="8067675"/>
          <p14:tracePt t="39299" x="10450513" y="8067675"/>
          <p14:tracePt t="39310" x="10469563" y="8067675"/>
          <p14:tracePt t="39315" x="10488613" y="8067675"/>
          <p14:tracePt t="39326" x="10509250" y="8067675"/>
          <p14:tracePt t="39331" x="10585450" y="8067675"/>
          <p14:tracePt t="39340" x="10604500" y="8067675"/>
          <p14:tracePt t="39348" x="10644188" y="8067675"/>
          <p14:tracePt t="39355" x="10701338" y="8067675"/>
          <p14:tracePt t="39364" x="10760075" y="8067675"/>
          <p14:tracePt t="39373" x="10798175" y="8067675"/>
          <p14:tracePt t="39379" x="10856913" y="8105775"/>
          <p14:tracePt t="39387" x="10895013" y="8105775"/>
          <p14:tracePt t="39395" x="10934700" y="8105775"/>
          <p14:tracePt t="39404" x="10972800" y="8124825"/>
          <p14:tracePt t="39411" x="10991850" y="8124825"/>
          <p14:tracePt t="39419" x="11010900" y="8124825"/>
          <p14:tracePt t="39427" x="11031538" y="8124825"/>
          <p14:tracePt t="39540" x="11069638" y="8124825"/>
          <p14:tracePt t="39557" x="11088688" y="8124825"/>
          <p14:tracePt t="39572" x="11107738" y="8124825"/>
          <p14:tracePt t="39580" x="11128375" y="8124825"/>
          <p14:tracePt t="39588" x="11147425" y="8124825"/>
          <p14:tracePt t="39595" x="11166475" y="8124825"/>
          <p14:tracePt t="39603" x="11185525" y="8124825"/>
          <p14:tracePt t="39611" x="11244263" y="8124825"/>
          <p14:tracePt t="39620" x="11282363" y="8124825"/>
          <p14:tracePt t="39628" x="11379200" y="8124825"/>
          <p14:tracePt t="39636" x="11417300" y="8124825"/>
          <p14:tracePt t="39644" x="11476038" y="8124825"/>
          <p14:tracePt t="39651" x="11495088" y="8124825"/>
          <p14:tracePt t="39659" x="11534775" y="8124825"/>
          <p14:tracePt t="39667" x="11553825" y="8124825"/>
          <p14:tracePt t="39781" x="11591925" y="8124825"/>
          <p14:tracePt t="39813" x="11610975" y="8124825"/>
          <p14:tracePt t="39820" x="11631613" y="8124825"/>
          <p14:tracePt t="39828" x="11650663" y="8124825"/>
          <p14:tracePt t="39839" x="11669713" y="8124825"/>
          <p14:tracePt t="39843" x="11688763" y="8124825"/>
          <p14:tracePt t="39852" x="11707813" y="8124825"/>
          <p14:tracePt t="39859" x="11747500" y="8124825"/>
          <p14:tracePt t="39867" x="11766550" y="8124825"/>
          <p14:tracePt t="39875" x="11785600" y="8124825"/>
          <p14:tracePt t="39896" x="11823700" y="8124825"/>
          <p14:tracePt t="39901" x="11882438" y="8124825"/>
          <p14:tracePt t="39911" x="11901488" y="8124825"/>
          <p14:tracePt t="39917" x="11941175" y="8124825"/>
          <p14:tracePt t="39923" x="11960225" y="8124825"/>
          <p14:tracePt t="39932" x="12017375" y="8124825"/>
          <p14:tracePt t="39940" x="12038013" y="8124825"/>
          <p14:tracePt t="39947" x="12057063" y="8124825"/>
          <p14:tracePt t="39980" x="12076113" y="8124825"/>
          <p14:tracePt t="40381" x="12095163" y="8105775"/>
          <p14:tracePt t="40428" x="12114213" y="8105775"/>
          <p14:tracePt t="40455" x="12134850" y="8105775"/>
          <p14:tracePt t="40468" x="12172950" y="8105775"/>
          <p14:tracePt t="40478" x="12192000" y="8105775"/>
          <p14:tracePt t="40483" x="12211050" y="8105775"/>
          <p14:tracePt t="40491" x="12230100" y="8105775"/>
          <p14:tracePt t="40503" x="12250738" y="8105775"/>
          <p14:tracePt t="40508" x="12269788" y="8105775"/>
          <p14:tracePt t="40515" x="12288838" y="8105775"/>
          <p14:tracePt t="40525" x="12326938" y="8105775"/>
          <p14:tracePt t="40531" x="12347575" y="8105775"/>
          <p14:tracePt t="40539" x="12385675" y="8105775"/>
          <p14:tracePt t="40547" x="12404725" y="8105775"/>
          <p14:tracePt t="40564" x="12423775" y="8105775"/>
          <p14:tracePt t="40571" x="12463463" y="8105775"/>
          <p14:tracePt t="40621" x="12482513" y="8105775"/>
          <p14:tracePt t="40668" x="12501563" y="8105775"/>
          <p14:tracePt t="40676" x="12541250" y="8105775"/>
          <p14:tracePt t="40684" x="12560300" y="8105775"/>
          <p14:tracePt t="40694" x="12579350" y="8105775"/>
          <p14:tracePt t="40699" x="12636500" y="8105775"/>
          <p14:tracePt t="40709" x="12657138" y="8105775"/>
          <p14:tracePt t="40715" x="12733338" y="8105775"/>
          <p14:tracePt t="40725" x="12773025" y="8105775"/>
          <p14:tracePt t="40733" x="12830175" y="8105775"/>
          <p14:tracePt t="40743" x="12907963" y="8105775"/>
          <p14:tracePt t="40749" x="12927013" y="8105775"/>
          <p14:tracePt t="40756" x="12985750" y="8105775"/>
          <p14:tracePt t="40763" x="13004800" y="8105775"/>
          <p14:tracePt t="40771" x="13082588" y="8105775"/>
          <p14:tracePt t="40779" x="13101638" y="8105775"/>
          <p14:tracePt t="40787" x="13179425" y="8105775"/>
          <p14:tracePt t="40795" x="13217525" y="8105775"/>
          <p14:tracePt t="40804" x="13236575" y="8105775"/>
          <p14:tracePt t="40811" x="13295313" y="8105775"/>
          <p14:tracePt t="40820" x="13314363" y="8105775"/>
          <p14:tracePt t="40828" x="13354050" y="8105775"/>
          <p14:tracePt t="40835" x="13392150" y="8105775"/>
          <p14:tracePt t="40843" x="13430250" y="8105775"/>
          <p14:tracePt t="40860" x="13450888" y="8105775"/>
          <p14:tracePt t="40868" x="13469938" y="8105775"/>
          <p14:tracePt t="40877" x="13488988" y="8105775"/>
          <p14:tracePt t="40910" x="13527088" y="8105775"/>
          <p14:tracePt t="40941" x="13546138" y="8105775"/>
          <p14:tracePt t="40957" x="13566775" y="8105775"/>
          <p14:tracePt t="40972" x="13585825" y="8105775"/>
          <p14:tracePt t="40979" x="13604875" y="8105775"/>
          <p14:tracePt t="40988" x="13623925" y="8105775"/>
          <p14:tracePt t="40995" x="13642975" y="8105775"/>
          <p14:tracePt t="41003" x="13682663" y="8105775"/>
          <p14:tracePt t="41011" x="13720763" y="8105775"/>
          <p14:tracePt t="41019" x="13779500" y="8105775"/>
          <p14:tracePt t="41027" x="13857288" y="8105775"/>
          <p14:tracePt t="41036" x="13895388" y="8105775"/>
          <p14:tracePt t="41043" x="14011275" y="8105775"/>
          <p14:tracePt t="41052" x="14185900" y="8145463"/>
          <p14:tracePt t="41059" x="14204950" y="8145463"/>
          <p14:tracePt t="41067" x="14320838" y="8145463"/>
          <p14:tracePt t="41075" x="14358938" y="8164513"/>
          <p14:tracePt t="41083" x="14455775" y="8164513"/>
          <p14:tracePt t="41092" x="14476413" y="8164513"/>
          <p14:tracePt t="41100" x="14514513" y="8164513"/>
          <p14:tracePt t="41109" x="14533563" y="8164513"/>
          <p14:tracePt t="41116" x="14552613" y="8164513"/>
          <p14:tracePt t="41136" x="14592300" y="8164513"/>
          <p14:tracePt t="41161" x="14611350" y="8164513"/>
          <p14:tracePt t="41172" x="14630400" y="8183563"/>
          <p14:tracePt t="41180" x="14649450" y="8183563"/>
          <p14:tracePt t="41188" x="14670088" y="8183563"/>
          <p14:tracePt t="41195" x="14689138" y="8183563"/>
          <p14:tracePt t="41208" x="14708188" y="8183563"/>
          <p14:tracePt t="41219" x="14727238" y="8183563"/>
          <p14:tracePt t="41228" x="14765338" y="8183563"/>
          <p14:tracePt t="41236" x="14785975" y="8183563"/>
          <p14:tracePt t="41243" x="14824075" y="8183563"/>
          <p14:tracePt t="41253" x="14843125" y="8183563"/>
          <p14:tracePt t="41259" x="14862175" y="8183563"/>
          <p14:tracePt t="41267" x="14901863" y="8183563"/>
          <p14:tracePt t="41276" x="14920913" y="8183563"/>
          <p14:tracePt t="41283" x="14939963" y="8183563"/>
          <p14:tracePt t="41365" x="14920913" y="8183563"/>
          <p14:tracePt t="41373" x="14882813" y="8183563"/>
          <p14:tracePt t="41380" x="14785975" y="8183563"/>
          <p14:tracePt t="41390" x="14746288" y="8183563"/>
          <p14:tracePt t="41395" x="14592300" y="8183563"/>
          <p14:tracePt t="41404" x="14495463" y="8221663"/>
          <p14:tracePt t="41412" x="14263688" y="8261350"/>
          <p14:tracePt t="41419" x="14166850" y="8280400"/>
          <p14:tracePt t="41427" x="13857288" y="8318500"/>
          <p14:tracePt t="41435" x="13488988" y="8358188"/>
          <p14:tracePt t="41443" x="13373100" y="8396288"/>
          <p14:tracePt t="41452" x="12888913" y="8474075"/>
          <p14:tracePt t="41459" x="12733338" y="8512175"/>
          <p14:tracePt t="41467" x="12211050" y="8589963"/>
          <p14:tracePt t="41477" x="11998325" y="8628063"/>
          <p14:tracePt t="41483" x="11514138" y="8724900"/>
          <p14:tracePt t="41491" x="10856913" y="8802688"/>
          <p14:tracePt t="41500" x="10604500" y="8840788"/>
          <p14:tracePt t="41508" x="10082213" y="8937625"/>
          <p14:tracePt t="41515" x="9812338" y="8977313"/>
          <p14:tracePt t="41524" x="9250363" y="9015413"/>
          <p14:tracePt t="41532" x="8978900" y="9015413"/>
          <p14:tracePt t="41540" x="8359775" y="9015413"/>
          <p14:tracePt t="41548" x="8147050" y="9015413"/>
          <p14:tracePt t="41556" x="7527925" y="9015413"/>
          <p14:tracePt t="41564" x="7024688" y="9015413"/>
          <p14:tracePt t="41572" x="6754813" y="9015413"/>
          <p14:tracePt t="41580" x="6289675" y="9015413"/>
          <p14:tracePt t="41588" x="6076950" y="9015413"/>
          <p14:tracePt t="41595" x="5573713" y="9015413"/>
          <p14:tracePt t="41603" x="5418138" y="9015413"/>
          <p14:tracePt t="41611" x="4992688" y="9015413"/>
          <p14:tracePt t="41620" x="4683125" y="8996363"/>
          <p14:tracePt t="41628" x="4605338" y="8996363"/>
          <p14:tracePt t="41637" x="4354513" y="8918575"/>
          <p14:tracePt t="41643" x="4276725" y="8918575"/>
          <p14:tracePt t="41652" x="4160838" y="8899525"/>
          <p14:tracePt t="41661" x="4102100" y="8899525"/>
          <p14:tracePt t="41667" x="4025900" y="8861425"/>
          <p14:tracePt t="41678" x="4005263" y="8861425"/>
          <p14:tracePt t="41725" x="3986213" y="8861425"/>
          <p14:tracePt t="41751" x="3948113" y="8861425"/>
          <p14:tracePt t="41765" x="3929063" y="8861425"/>
          <p14:tracePt t="41774" x="3910013" y="8861425"/>
          <p14:tracePt t="41779" x="3889375" y="8861425"/>
          <p14:tracePt t="41788" x="3851275" y="8840788"/>
          <p14:tracePt t="41795" x="3813175" y="8840788"/>
          <p14:tracePt t="41804" x="3792538" y="8840788"/>
          <p14:tracePt t="41812" x="3773488" y="8840788"/>
          <p14:tracePt t="41821" x="3754438" y="8821738"/>
          <p14:tracePt t="41827" x="3716338" y="8821738"/>
          <p14:tracePt t="41835" x="3676650" y="8821738"/>
          <p14:tracePt t="41844" x="3657600" y="8821738"/>
          <p14:tracePt t="41851" x="3638550" y="8802688"/>
          <p14:tracePt t="41860" x="3619500" y="8802688"/>
          <p14:tracePt t="41876" x="3598863" y="8802688"/>
          <p14:tracePt t="41933" x="3579813" y="8802688"/>
          <p14:tracePt t="42092" x="3598863" y="8802688"/>
          <p14:tracePt t="42101" x="3598863" y="8783638"/>
          <p14:tracePt t="42110" x="3619500" y="8783638"/>
          <p14:tracePt t="42119" x="3638550" y="8783638"/>
          <p14:tracePt t="42124" x="3657600" y="8783638"/>
          <p14:tracePt t="42131" x="3695700" y="8783638"/>
          <p14:tracePt t="42141" x="3716338" y="8783638"/>
          <p14:tracePt t="42147" x="3735388" y="8783638"/>
          <p14:tracePt t="42155" x="3735388" y="8764588"/>
          <p14:tracePt t="42164" x="3754438" y="8764588"/>
          <p14:tracePt t="42172" x="3773488" y="8764588"/>
          <p14:tracePt t="42191" x="3792538" y="8764588"/>
          <p14:tracePt t="42196" x="3813175" y="8724900"/>
          <p14:tracePt t="42204" x="3832225" y="8724900"/>
          <p14:tracePt t="42212" x="3832225" y="8705850"/>
          <p14:tracePt t="42219" x="3870325" y="8705850"/>
          <p14:tracePt t="42227" x="3889375" y="8705850"/>
          <p14:tracePt t="42235" x="3910013" y="8686800"/>
          <p14:tracePt t="42243" x="3929063" y="8686800"/>
          <p14:tracePt t="42252" x="3948113" y="8686800"/>
          <p14:tracePt t="42259" x="3967163" y="8667750"/>
          <p14:tracePt t="42268" x="3986213" y="8667750"/>
          <p14:tracePt t="42275" x="4025900" y="8667750"/>
          <p14:tracePt t="42292" x="4025900" y="8647113"/>
          <p14:tracePt t="42299" x="4044950" y="8647113"/>
          <p14:tracePt t="42853" x="4064000" y="8647113"/>
          <p14:tracePt t="42869" x="4064000" y="8628063"/>
          <p14:tracePt t="42883" x="4083050" y="8628063"/>
          <p14:tracePt t="42901" x="4102100" y="8628063"/>
          <p14:tracePt t="42925" x="4122738" y="8628063"/>
          <p14:tracePt t="42956" x="4141788" y="8609013"/>
          <p14:tracePt t="42973" x="4179888" y="8609013"/>
          <p14:tracePt t="42979" x="4198938" y="8609013"/>
          <p14:tracePt t="42987" x="4219575" y="8609013"/>
          <p14:tracePt t="42995" x="4238625" y="8609013"/>
          <p14:tracePt t="43003" x="4257675" y="8609013"/>
          <p14:tracePt t="43011" x="4276725" y="8609013"/>
          <p14:tracePt t="43020" x="4335463" y="8609013"/>
          <p14:tracePt t="43027" x="4373563" y="8609013"/>
          <p14:tracePt t="43035" x="4432300" y="8609013"/>
          <p14:tracePt t="43043" x="4451350" y="8609013"/>
          <p14:tracePt t="43052" x="4489450" y="8609013"/>
          <p14:tracePt t="43059" x="4548188" y="8570913"/>
          <p14:tracePt t="43068" x="4567238" y="8570913"/>
          <p14:tracePt t="43109" x="4586288" y="8570913"/>
          <p14:tracePt t="43172" x="4605338" y="8570913"/>
          <p14:tracePt t="43180" x="4645025" y="8570913"/>
          <p14:tracePt t="43188" x="4664075" y="8570913"/>
          <p14:tracePt t="43195" x="4683125" y="8570913"/>
          <p14:tracePt t="43203" x="4722813" y="8570913"/>
          <p14:tracePt t="43211" x="4741863" y="8570913"/>
          <p14:tracePt t="43222" x="4779963" y="8570913"/>
          <p14:tracePt t="43227" x="4818063" y="8570913"/>
          <p14:tracePt t="43236" x="4838700" y="8570913"/>
          <p14:tracePt t="43244" x="4895850" y="8570913"/>
          <p14:tracePt t="43251" x="4914900" y="8570913"/>
          <p14:tracePt t="43258" x="4954588" y="8570913"/>
          <p14:tracePt t="43267" x="4973638" y="8570913"/>
          <p14:tracePt t="43275" x="4992688" y="8570913"/>
          <p14:tracePt t="43283" x="5032375" y="8570913"/>
          <p14:tracePt t="43292" x="5051425" y="8570913"/>
          <p14:tracePt t="43299" x="5089525" y="8570913"/>
          <p14:tracePt t="43311" x="5108575" y="8570913"/>
          <p14:tracePt t="43316" x="5129213" y="8570913"/>
          <p14:tracePt t="43323" x="5167313" y="8570913"/>
          <p14:tracePt t="43331" x="5205413" y="8570913"/>
          <p14:tracePt t="43339" x="5245100" y="8570913"/>
          <p14:tracePt t="43348" x="5341938" y="8570913"/>
          <p14:tracePt t="43356" x="5457825" y="8589963"/>
          <p14:tracePt t="43363" x="5514975" y="8609013"/>
          <p14:tracePt t="43371" x="5630863" y="8609013"/>
          <p14:tracePt t="43379" x="5670550" y="8628063"/>
          <p14:tracePt t="43387" x="5786438" y="8628063"/>
          <p14:tracePt t="43395" x="5883275" y="8667750"/>
          <p14:tracePt t="43404" x="5961063" y="8667750"/>
          <p14:tracePt t="43411" x="6037263" y="8686800"/>
          <p14:tracePt t="43420" x="6076950" y="8686800"/>
          <p14:tracePt t="43427" x="6115050" y="8686800"/>
          <p14:tracePt t="43484" x="6134100" y="8686800"/>
          <p14:tracePt t="43511" x="6154738" y="8686800"/>
          <p14:tracePt t="43515" x="6173788" y="8686800"/>
          <p14:tracePt t="43524" x="6192838" y="8686800"/>
          <p14:tracePt t="43533" x="6230938" y="8686800"/>
          <p14:tracePt t="43539" x="6251575" y="8686800"/>
          <p14:tracePt t="43548" x="6270625" y="8686800"/>
          <p14:tracePt t="43557" x="6289675" y="8686800"/>
          <p14:tracePt t="43563" x="6308725" y="8686800"/>
          <p14:tracePt t="43571" x="6327775" y="8686800"/>
          <p14:tracePt t="43579" x="6386513" y="8686800"/>
          <p14:tracePt t="43587" x="6424613" y="8686800"/>
          <p14:tracePt t="43595" x="6443663" y="8686800"/>
          <p14:tracePt t="43604" x="6521450" y="8686800"/>
          <p14:tracePt t="43612" x="6580188" y="8686800"/>
          <p14:tracePt t="43621" x="6599238" y="8686800"/>
          <p14:tracePt t="43627" x="6618288" y="8667750"/>
          <p14:tracePt t="43636" x="6637338" y="8667750"/>
          <p14:tracePt t="43643" x="6637338" y="8647113"/>
          <p14:tracePt t="43661" x="6677025" y="8647113"/>
          <p14:tracePt t="43973" x="6657975" y="8647113"/>
          <p14:tracePt t="43998" x="6637338" y="8647113"/>
          <p14:tracePt t="44003" x="6618288" y="8647113"/>
          <p14:tracePt t="44011" x="6599238" y="8647113"/>
          <p14:tracePt t="44023" x="6580188" y="8647113"/>
          <p14:tracePt t="44027" x="6561138" y="8647113"/>
          <p14:tracePt t="44036" x="6540500" y="8647113"/>
          <p14:tracePt t="44044" x="6502400" y="8647113"/>
          <p14:tracePt t="44052" x="6464300" y="8667750"/>
          <p14:tracePt t="44061" x="6405563" y="8667750"/>
          <p14:tracePt t="44069" x="6327775" y="8705850"/>
          <p14:tracePt t="44075" x="6308725" y="8705850"/>
          <p14:tracePt t="44083" x="6211888" y="8705850"/>
          <p14:tracePt t="44091" x="6173788" y="8705850"/>
          <p14:tracePt t="44099" x="6134100" y="8724900"/>
          <p14:tracePt t="44112" x="6115050" y="8724900"/>
          <p14:tracePt t="44115" x="6037263" y="8743950"/>
          <p14:tracePt t="44123" x="5980113" y="8743950"/>
          <p14:tracePt t="44132" x="5961063" y="8764588"/>
          <p14:tracePt t="44141" x="5921375" y="8802688"/>
          <p14:tracePt t="44147" x="5902325" y="8802688"/>
          <p14:tracePt t="44158" x="5824538" y="8821738"/>
          <p14:tracePt t="44164" x="5805488" y="8840788"/>
          <p14:tracePt t="44171" x="5727700" y="8861425"/>
          <p14:tracePt t="44179" x="5689600" y="8861425"/>
          <p14:tracePt t="44187" x="5630863" y="8899525"/>
          <p14:tracePt t="44195" x="5495925" y="8918575"/>
          <p14:tracePt t="44203" x="5457825" y="8956675"/>
          <p14:tracePt t="44211" x="5321300" y="9015413"/>
          <p14:tracePt t="44219" x="5283200" y="9015413"/>
          <p14:tracePt t="44227" x="5186363" y="9074150"/>
          <p14:tracePt t="44235" x="5148263" y="9074150"/>
          <p14:tracePt t="44243" x="5051425" y="9131300"/>
          <p14:tracePt t="44252" x="4973638" y="9150350"/>
          <p14:tracePt t="44259" x="4954588" y="9150350"/>
          <p14:tracePt t="44267" x="4895850" y="9170988"/>
          <p14:tracePt t="44275" x="4876800" y="9170988"/>
          <p14:tracePt t="44283" x="4838700" y="9209088"/>
          <p14:tracePt t="44295" x="4799013" y="9209088"/>
          <p14:tracePt t="44299" x="4760913" y="9228138"/>
          <p14:tracePt t="44308" x="4741863" y="9228138"/>
          <p14:tracePt t="44316" x="4683125" y="9228138"/>
          <p14:tracePt t="44323" x="4664075" y="9228138"/>
          <p14:tracePt t="44332" x="4645025" y="9228138"/>
          <p14:tracePt t="44343" x="4605338" y="9247188"/>
          <p14:tracePt t="44347" x="4548188" y="9247188"/>
          <p14:tracePt t="44355" x="4529138" y="9247188"/>
          <p14:tracePt t="44363" x="4508500" y="9247188"/>
          <p14:tracePt t="44371" x="4489450" y="9247188"/>
          <p14:tracePt t="44380" x="4432300" y="9247188"/>
          <p14:tracePt t="44387" x="4411663" y="9247188"/>
          <p14:tracePt t="44396" x="4373563" y="9247188"/>
          <p14:tracePt t="44404" x="4354513" y="9247188"/>
          <p14:tracePt t="44411" x="4295775" y="9247188"/>
          <p14:tracePt t="44419" x="4276725" y="9247188"/>
          <p14:tracePt t="44427" x="4198938" y="9247188"/>
          <p14:tracePt t="44435" x="4179888" y="9247188"/>
          <p14:tracePt t="44443" x="4141788" y="9247188"/>
          <p14:tracePt t="44451" x="4044950" y="9247188"/>
          <p14:tracePt t="44459" x="4005263" y="9247188"/>
          <p14:tracePt t="44468" x="3910013" y="9247188"/>
          <p14:tracePt t="44475" x="3889375" y="9247188"/>
          <p14:tracePt t="44484" x="3851275" y="9228138"/>
          <p14:tracePt t="44494" x="3792538" y="9228138"/>
          <p14:tracePt t="44499" x="3754438" y="9228138"/>
          <p14:tracePt t="44510" x="3695700" y="9190038"/>
          <p14:tracePt t="44519" x="3676650" y="9190038"/>
          <p14:tracePt t="44523" x="3619500" y="9190038"/>
          <p14:tracePt t="44532" x="3598863" y="9190038"/>
          <p14:tracePt t="44541" x="3579813" y="9190038"/>
          <p14:tracePt t="44547" x="3560763" y="9190038"/>
          <p14:tracePt t="44565" x="3541713" y="9190038"/>
          <p14:tracePt t="44579" x="3522663" y="9170988"/>
          <p14:tracePt t="44587" x="3482975" y="9170988"/>
          <p14:tracePt t="44620" x="3463925" y="9170988"/>
          <p14:tracePt t="44639" x="3444875" y="9170988"/>
          <p14:tracePt t="44652" x="3425825" y="9150350"/>
          <p14:tracePt t="44660" x="3406775" y="9150350"/>
          <p14:tracePt t="44693" x="3386138" y="9150350"/>
          <p14:tracePt t="44797" x="3386138" y="9131300"/>
          <p14:tracePt t="44837" x="3367088" y="9112250"/>
          <p14:tracePt t="45189" x="3328988" y="9112250"/>
          <p14:tracePt t="45685" x="3309938" y="9112250"/>
          <p14:tracePt t="45701" x="3289300" y="9112250"/>
          <p14:tracePt t="45717" x="3289300" y="9131300"/>
          <p14:tracePt t="45725" x="3270250" y="9131300"/>
          <p14:tracePt t="45733" x="3251200" y="9131300"/>
          <p14:tracePt t="45742" x="3251200" y="9150350"/>
          <p14:tracePt t="45747" x="3232150" y="9150350"/>
          <p14:tracePt t="45765" x="3232150" y="9170988"/>
          <p14:tracePt t="45771" x="3213100" y="9170988"/>
          <p14:tracePt t="45791" x="3213100" y="9190038"/>
          <p14:tracePt t="45795" x="3173413" y="9190038"/>
          <p14:tracePt t="45804" x="3173413" y="9209088"/>
          <p14:tracePt t="45812" x="3173413" y="9247188"/>
          <p14:tracePt t="45819" x="3154363" y="9266238"/>
          <p14:tracePt t="45827" x="3135313" y="9266238"/>
          <p14:tracePt t="45836" x="3116263" y="9286875"/>
          <p14:tracePt t="45843" x="3097213" y="9324975"/>
          <p14:tracePt t="45851" x="3097213" y="9363075"/>
          <p14:tracePt t="45859" x="3076575" y="9383713"/>
          <p14:tracePt t="45867" x="3076575" y="9402763"/>
          <p14:tracePt t="45879" x="3019425" y="9421813"/>
          <p14:tracePt t="45883" x="3019425" y="9440863"/>
          <p14:tracePt t="45891" x="3000375" y="9459913"/>
          <p14:tracePt t="45899" x="2979738" y="9459913"/>
          <p14:tracePt t="45908" x="2979738" y="9480550"/>
          <p14:tracePt t="45915" x="2960688" y="9518650"/>
          <p14:tracePt t="45923" x="2941638" y="9537700"/>
          <p14:tracePt t="45931" x="2903538" y="9556750"/>
          <p14:tracePt t="45940" x="2903538" y="9575800"/>
          <p14:tracePt t="45947" x="2882900" y="9575800"/>
          <p14:tracePt t="45957" x="2863850" y="9596438"/>
          <p14:tracePt t="45963" x="2844800" y="9596438"/>
          <p14:tracePt t="45971" x="2825750" y="9615488"/>
          <p14:tracePt t="45979" x="2806700" y="9634538"/>
          <p14:tracePt t="45988" x="2786063" y="9634538"/>
          <p14:tracePt t="45996" x="2786063" y="9672638"/>
          <p14:tracePt t="46004" x="2767013" y="9672638"/>
          <p14:tracePt t="46011" x="2728913" y="9693275"/>
          <p14:tracePt t="46020" x="2709863" y="9693275"/>
          <p14:tracePt t="46027" x="2690813" y="9693275"/>
          <p14:tracePt t="46035" x="2670175" y="9693275"/>
          <p14:tracePt t="46043" x="2651125" y="9712325"/>
          <p14:tracePt t="46052" x="2632075" y="9712325"/>
          <p14:tracePt t="46061" x="2573338" y="9731375"/>
          <p14:tracePt t="46068" x="2573338" y="9750425"/>
          <p14:tracePt t="46076" x="2535238" y="9750425"/>
          <p14:tracePt t="46084" x="2535238" y="9769475"/>
          <p14:tracePt t="46095" x="2476500" y="9769475"/>
          <p14:tracePt t="46099" x="2457450" y="9769475"/>
          <p14:tracePt t="46109" x="2438400" y="9790113"/>
          <p14:tracePt t="46126" x="2419350" y="9828213"/>
          <p14:tracePt t="46131" x="2379663" y="9828213"/>
          <p14:tracePt t="46140" x="2341563" y="9828213"/>
          <p14:tracePt t="46149" x="2322513" y="9828213"/>
          <p14:tracePt t="46155" x="2322513" y="9847263"/>
          <p14:tracePt t="46163" x="2303463" y="9847263"/>
          <p14:tracePt t="46171" x="2282825" y="9847263"/>
          <p14:tracePt t="46193" x="2263775" y="9847263"/>
          <p14:tracePt t="46220" x="2244725" y="9847263"/>
          <p14:tracePt t="46237" x="2225675" y="9847263"/>
          <p14:tracePt t="46253" x="2187575" y="9847263"/>
          <p14:tracePt t="46268" x="2166938" y="9847263"/>
          <p14:tracePt t="46284" x="2147888" y="9847263"/>
          <p14:tracePt t="46293" x="2128838" y="9847263"/>
          <p14:tracePt t="46312" x="2109788" y="9847263"/>
          <p14:tracePt t="46316" x="2090738" y="9847263"/>
          <p14:tracePt t="46334" x="2070100" y="9847263"/>
          <p14:tracePt t="46373" x="2032000" y="9847263"/>
          <p14:tracePt t="46388" x="2012950" y="9847263"/>
          <p14:tracePt t="46396" x="1993900" y="9847263"/>
          <p14:tracePt t="46417" x="1973263" y="9847263"/>
          <p14:tracePt t="46422" x="1954213" y="9847263"/>
          <p14:tracePt t="46427" x="1897063" y="9847263"/>
          <p14:tracePt t="46435" x="1876425" y="9847263"/>
          <p14:tracePt t="46443" x="1857375" y="9847263"/>
          <p14:tracePt t="46451" x="1838325" y="9847263"/>
          <p14:tracePt t="46459" x="1819275" y="9847263"/>
          <p14:tracePt t="46484" x="1800225" y="9847263"/>
          <p14:tracePt t="46781" x="1819275" y="9847263"/>
          <p14:tracePt t="46788" x="1838325" y="9847263"/>
          <p14:tracePt t="46796" x="1857375" y="9847263"/>
          <p14:tracePt t="46806" x="1876425" y="9847263"/>
          <p14:tracePt t="46811" x="1916113" y="9847263"/>
          <p14:tracePt t="46821" x="1935163" y="9847263"/>
          <p14:tracePt t="46828" x="1973263" y="9847263"/>
          <p14:tracePt t="46835" x="1993900" y="9847263"/>
          <p14:tracePt t="46843" x="2012950" y="9847263"/>
          <p14:tracePt t="46851" x="2051050" y="9847263"/>
          <p14:tracePt t="46859" x="2090738" y="9847263"/>
          <p14:tracePt t="46868" x="2147888" y="9847263"/>
          <p14:tracePt t="46876" x="2166938" y="9847263"/>
          <p14:tracePt t="46896" x="2187575" y="9866313"/>
          <p14:tracePt t="46909" x="2206625" y="9866313"/>
          <p14:tracePt t="46925" x="2225675" y="9866313"/>
          <p14:tracePt t="46952" x="2244725" y="9866313"/>
          <p14:tracePt t="46963" x="2263775" y="9866313"/>
          <p14:tracePt t="46979" x="2303463" y="9866313"/>
          <p14:tracePt t="46987" x="2322513" y="9866313"/>
          <p14:tracePt t="46995" x="2341563" y="9866313"/>
          <p14:tracePt t="47012" x="2360613" y="9866313"/>
          <p14:tracePt t="47061" x="2379663" y="9866313"/>
          <p14:tracePt t="47088" x="2400300" y="9866313"/>
          <p14:tracePt t="47100" x="2419350" y="9866313"/>
          <p14:tracePt t="47116" x="2438400" y="9866313"/>
          <p14:tracePt t="47143" x="2476500" y="9866313"/>
          <p14:tracePt t="47155" x="2497138" y="9866313"/>
          <p14:tracePt t="47197" x="2516188" y="9866313"/>
          <p14:tracePt t="47213" x="2535238" y="9866313"/>
          <p14:tracePt t="47220" x="2554288" y="9866313"/>
          <p14:tracePt t="47237" x="2573338" y="9866313"/>
          <p14:tracePt t="47251" x="2593975" y="9866313"/>
          <p14:tracePt t="47259" x="2632075" y="9866313"/>
          <p14:tracePt t="47268" x="2651125" y="9866313"/>
          <p14:tracePt t="47277" x="2670175" y="9866313"/>
          <p14:tracePt t="47283" x="2690813" y="9866313"/>
          <p14:tracePt t="47292" x="2709863" y="9866313"/>
          <p14:tracePt t="47299" x="2728913" y="9866313"/>
          <p14:tracePt t="47308" x="2747963" y="9866313"/>
          <p14:tracePt t="47319" x="2786063" y="9866313"/>
          <p14:tracePt t="47323" x="2825750" y="9866313"/>
          <p14:tracePt t="47331" x="2844800" y="9866313"/>
          <p14:tracePt t="47339" x="2863850" y="9866313"/>
          <p14:tracePt t="47347" x="2882900" y="9866313"/>
          <p14:tracePt t="47357" x="2922588" y="9866313"/>
          <p14:tracePt t="47363" x="2941638" y="9866313"/>
          <p14:tracePt t="47372" x="2960688" y="9866313"/>
          <p14:tracePt t="47380" x="2979738" y="9866313"/>
          <p14:tracePt t="47388" x="3000375" y="9866313"/>
          <p14:tracePt t="47396" x="3019425" y="9866313"/>
          <p14:tracePt t="47406" x="3038475" y="9866313"/>
          <p14:tracePt t="47421" x="3057525" y="9866313"/>
          <p14:tracePt t="47637" x="3097213" y="9866313"/>
          <p14:tracePt t="47644" x="3116263" y="9866313"/>
          <p14:tracePt t="47653" x="3135313" y="9866313"/>
          <p14:tracePt t="47662" x="3154363" y="9866313"/>
          <p14:tracePt t="47668" x="3173413" y="9866313"/>
          <p14:tracePt t="47676" x="3192463" y="9866313"/>
          <p14:tracePt t="47686" x="3213100" y="9866313"/>
          <p14:tracePt t="47692" x="3270250" y="9866313"/>
          <p14:tracePt t="47700" x="3289300" y="9866313"/>
          <p14:tracePt t="47711" x="3367088" y="9866313"/>
          <p14:tracePt t="47715" x="3386138" y="9866313"/>
          <p14:tracePt t="47725" x="3463925" y="9866313"/>
          <p14:tracePt t="47734" x="3482975" y="9866313"/>
          <p14:tracePt t="47739" x="3579813" y="9866313"/>
          <p14:tracePt t="47747" x="3598863" y="9866313"/>
          <p14:tracePt t="47758" x="3716338" y="9866313"/>
          <p14:tracePt t="47763" x="3832225" y="9866313"/>
          <p14:tracePt t="47771" x="3870325" y="9866313"/>
          <p14:tracePt t="47782" x="3986213" y="9866313"/>
          <p14:tracePt t="47787" x="4005263" y="9866313"/>
          <p14:tracePt t="47796" x="4083050" y="9885363"/>
          <p14:tracePt t="47806" x="4141788" y="9885363"/>
          <p14:tracePt t="47811" x="4219575" y="9925050"/>
          <p14:tracePt t="47820" x="4238625" y="9925050"/>
          <p14:tracePt t="47827" x="4295775" y="9925050"/>
          <p14:tracePt t="47835" x="4316413" y="9925050"/>
          <p14:tracePt t="47843" x="4335463" y="9944100"/>
          <p14:tracePt t="47861" x="4354513" y="9944100"/>
          <p14:tracePt t="48100" x="4373563" y="9944100"/>
          <p14:tracePt t="48117" x="4392613" y="9944100"/>
          <p14:tracePt t="48125" x="4432300" y="9944100"/>
          <p14:tracePt t="48131" x="4451350" y="9944100"/>
          <p14:tracePt t="48147" x="4470400" y="9944100"/>
          <p14:tracePt t="48157" x="4489450" y="9944100"/>
          <p14:tracePt t="48165" x="4508500" y="9944100"/>
          <p14:tracePt t="48174" x="4529138" y="9944100"/>
          <p14:tracePt t="48179" x="4548188" y="9944100"/>
          <p14:tracePt t="48188" x="4586288" y="9944100"/>
          <p14:tracePt t="48195" x="4605338" y="9944100"/>
          <p14:tracePt t="48203" x="4625975" y="9944100"/>
          <p14:tracePt t="48211" x="4645025" y="9944100"/>
          <p14:tracePt t="48220" x="4722813" y="9944100"/>
          <p14:tracePt t="48228" x="4722813" y="9925050"/>
          <p14:tracePt t="48236" x="4799013" y="9925050"/>
          <p14:tracePt t="48243" x="4818063" y="9925050"/>
          <p14:tracePt t="48251" x="4895850" y="9885363"/>
          <p14:tracePt t="48259" x="4935538" y="9885363"/>
          <p14:tracePt t="48267" x="5032375" y="9866313"/>
          <p14:tracePt t="48277" x="5148263" y="9866313"/>
          <p14:tracePt t="48283" x="5186363" y="9866313"/>
          <p14:tracePt t="48294" x="5283200" y="9828213"/>
          <p14:tracePt t="48300" x="5360988" y="9828213"/>
          <p14:tracePt t="48309" x="5418138" y="9809163"/>
          <p14:tracePt t="48316" x="5438775" y="9809163"/>
          <p14:tracePt t="48323" x="5514975" y="9809163"/>
          <p14:tracePt t="48332" x="5514975" y="9790113"/>
          <p14:tracePt t="48339" x="5535613" y="9790113"/>
          <p14:tracePt t="48414" x="5554663" y="9790113"/>
          <p14:tracePt t="48428" x="5573713" y="9790113"/>
          <p14:tracePt t="48444" x="5592763" y="9790113"/>
          <p14:tracePt t="48453" x="5611813" y="9790113"/>
          <p14:tracePt t="48463" x="5630863" y="9790113"/>
          <p14:tracePt t="48467" x="5651500" y="9790113"/>
          <p14:tracePt t="48475" x="5708650" y="9790113"/>
          <p14:tracePt t="48484" x="5727700" y="9790113"/>
          <p14:tracePt t="48491" x="5824538" y="9790113"/>
          <p14:tracePt t="48499" x="5845175" y="9790113"/>
          <p14:tracePt t="48507" x="5980113" y="9790113"/>
          <p14:tracePt t="48516" x="6037263" y="9790113"/>
          <p14:tracePt t="48524" x="6192838" y="9790113"/>
          <p14:tracePt t="48531" x="6405563" y="9790113"/>
          <p14:tracePt t="48539" x="6443663" y="9790113"/>
          <p14:tracePt t="48550" x="6618288" y="9790113"/>
          <p14:tracePt t="48555" x="6657975" y="9790113"/>
          <p14:tracePt t="48563" x="6754813" y="9828213"/>
          <p14:tracePt t="48571" x="6792913" y="9828213"/>
          <p14:tracePt t="48579" x="6870700" y="9847263"/>
          <p14:tracePt t="48587" x="6927850" y="9847263"/>
          <p14:tracePt t="48595" x="6946900" y="9847263"/>
          <p14:tracePt t="48612" x="6967538" y="9847263"/>
          <p14:tracePt t="48660" x="6986588" y="9847263"/>
          <p14:tracePt t="48677" x="7024688" y="9847263"/>
          <p14:tracePt t="48684" x="7043738" y="9847263"/>
          <p14:tracePt t="48691" x="7064375" y="9847263"/>
          <p14:tracePt t="48699" x="7083425" y="9847263"/>
          <p14:tracePt t="48710" x="7121525" y="9847263"/>
          <p14:tracePt t="48715" x="7161213" y="9847263"/>
          <p14:tracePt t="48724" x="7256463" y="9847263"/>
          <p14:tracePt t="48731" x="7334250" y="9847263"/>
          <p14:tracePt t="48740" x="7412038" y="9847263"/>
          <p14:tracePt t="48748" x="7527925" y="9847263"/>
          <p14:tracePt t="48755" x="7586663" y="9847263"/>
          <p14:tracePt t="48763" x="7702550" y="9847263"/>
          <p14:tracePt t="48773" x="7721600" y="9847263"/>
          <p14:tracePt t="48779" x="7799388" y="9847263"/>
          <p14:tracePt t="48788" x="7818438" y="9847263"/>
          <p14:tracePt t="48797" x="7837488" y="9847263"/>
          <p14:tracePt t="48853" x="7856538" y="9847263"/>
          <p14:tracePt t="48868" x="7877175" y="9847263"/>
          <p14:tracePt t="48877" x="7915275" y="9847263"/>
          <p14:tracePt t="48883" x="7934325" y="9847263"/>
          <p14:tracePt t="48891" x="7953375" y="9847263"/>
          <p14:tracePt t="48911" x="7974013" y="9847263"/>
          <p14:tracePt t="48916" x="7993063" y="9847263"/>
          <p14:tracePt t="49068" x="7974013" y="9847263"/>
          <p14:tracePt t="49076" x="7953375" y="9885363"/>
          <p14:tracePt t="49085" x="7934325" y="9885363"/>
          <p14:tracePt t="49093" x="7896225" y="9885363"/>
          <p14:tracePt t="49099" x="7877175" y="9885363"/>
          <p14:tracePt t="49110" x="7780338" y="9885363"/>
          <p14:tracePt t="49116" x="7702550" y="9906000"/>
          <p14:tracePt t="49123" x="7683500" y="9906000"/>
          <p14:tracePt t="49132" x="7605713" y="9925050"/>
          <p14:tracePt t="49139" x="7546975" y="9925050"/>
          <p14:tracePt t="49147" x="7431088" y="9963150"/>
          <p14:tracePt t="49156" x="7373938" y="9963150"/>
          <p14:tracePt t="49163" x="7218363" y="9982200"/>
          <p14:tracePt t="49171" x="7102475" y="10059988"/>
          <p14:tracePt t="49179" x="7043738" y="10079038"/>
          <p14:tracePt t="49188" x="6927850" y="10118725"/>
          <p14:tracePt t="49195" x="6870700" y="10156825"/>
          <p14:tracePt t="49203" x="6754813" y="10156825"/>
          <p14:tracePt t="49211" x="6696075" y="10194925"/>
          <p14:tracePt t="49220" x="6618288" y="10215563"/>
          <p14:tracePt t="49227" x="6561138" y="10215563"/>
          <p14:tracePt t="49236" x="6483350" y="10253663"/>
          <p14:tracePt t="49246" x="6327775" y="10253663"/>
          <p14:tracePt t="49252" x="6308725" y="10272713"/>
          <p14:tracePt t="49261" x="6173788" y="10272713"/>
          <p14:tracePt t="49267" x="6115050" y="10291763"/>
          <p14:tracePt t="49275" x="5961063" y="10331450"/>
          <p14:tracePt t="49283" x="5902325" y="10331450"/>
          <p14:tracePt t="49291" x="5748338" y="10369550"/>
          <p14:tracePt t="49299" x="5630863" y="10388600"/>
          <p14:tracePt t="49309" x="5535613" y="10388600"/>
          <p14:tracePt t="49315" x="5399088" y="10388600"/>
          <p14:tracePt t="49324" x="5302250" y="10388600"/>
          <p14:tracePt t="49331" x="5148263" y="10388600"/>
          <p14:tracePt t="49340" x="5070475" y="10388600"/>
          <p14:tracePt t="49348" x="4876800" y="10388600"/>
          <p14:tracePt t="49357" x="4818063" y="10388600"/>
          <p14:tracePt t="49364" x="4625975" y="10388600"/>
          <p14:tracePt t="49375" x="4411663" y="10388600"/>
          <p14:tracePt t="49379" x="4373563" y="10388600"/>
          <p14:tracePt t="49389" x="4219575" y="10428288"/>
          <p14:tracePt t="49397" x="4160838" y="10447338"/>
          <p14:tracePt t="49403" x="4005263" y="10447338"/>
          <p14:tracePt t="49411" x="3948113" y="10485438"/>
          <p14:tracePt t="49419" x="3832225" y="10485438"/>
          <p14:tracePt t="49427" x="3716338" y="10504488"/>
          <p14:tracePt t="49437" x="3657600" y="10504488"/>
          <p14:tracePt t="49443" x="3541713" y="10544175"/>
          <p14:tracePt t="49451" x="3503613" y="10544175"/>
          <p14:tracePt t="49459" x="3386138" y="10563225"/>
          <p14:tracePt t="49467" x="3328988" y="10563225"/>
          <p14:tracePt t="49476" x="3251200" y="10601325"/>
          <p14:tracePt t="49483" x="3192463" y="10601325"/>
          <p14:tracePt t="49492" x="3076575" y="10621963"/>
          <p14:tracePt t="49499" x="2960688" y="10660063"/>
          <p14:tracePt t="49512" x="2903538" y="10660063"/>
          <p14:tracePt t="49515" x="2825750" y="10679113"/>
          <p14:tracePt t="49523" x="2747963" y="10679113"/>
          <p14:tracePt t="49532" x="2651125" y="10717213"/>
          <p14:tracePt t="49539" x="2632075" y="10717213"/>
          <p14:tracePt t="49547" x="2554288" y="10717213"/>
          <p14:tracePt t="49555" x="2497138" y="10737850"/>
          <p14:tracePt t="49563" x="2476500" y="10737850"/>
          <p14:tracePt t="49571" x="2457450" y="10737850"/>
          <p14:tracePt t="49579" x="2438400" y="10737850"/>
          <p14:tracePt t="49587" x="2419350" y="10756900"/>
          <p14:tracePt t="49596" x="2400300" y="10756900"/>
          <p14:tracePt t="49612" x="2379663" y="10756900"/>
          <p14:tracePt t="49622" x="2379663" y="10775950"/>
          <p14:tracePt t="49627" x="2360613" y="10775950"/>
          <p14:tracePt t="49636" x="2322513" y="10775950"/>
          <p14:tracePt t="49644" x="2303463" y="10775950"/>
          <p14:tracePt t="49651" x="2282825" y="10775950"/>
          <p14:tracePt t="49659" x="2263775" y="10775950"/>
          <p14:tracePt t="49667" x="2244725" y="10775950"/>
          <p14:tracePt t="49675" x="2225675" y="10775950"/>
          <p14:tracePt t="49684" x="2166938" y="10775950"/>
          <p14:tracePt t="49695" x="2147888" y="10775950"/>
          <p14:tracePt t="49701" x="2128838" y="10775950"/>
          <p14:tracePt t="49718" x="2109788" y="10775950"/>
          <p14:tracePt t="49828" x="2090738" y="10775950"/>
          <p14:tracePt t="49885" x="2070100" y="10775950"/>
          <p14:tracePt t="49901" x="2070100" y="10756900"/>
          <p14:tracePt t="49911" x="2032000" y="10756900"/>
          <p14:tracePt t="49924" x="2032000" y="10737850"/>
          <p14:tracePt t="49940" x="2032000" y="10717213"/>
          <p14:tracePt t="49956" x="2012950" y="10698163"/>
          <p14:tracePt t="49965" x="2012950" y="10660063"/>
          <p14:tracePt t="49971" x="1993900" y="10621963"/>
          <p14:tracePt t="49979" x="1993900" y="10601325"/>
          <p14:tracePt t="49987" x="1993900" y="10544175"/>
          <p14:tracePt t="49995" x="1993900" y="10525125"/>
          <p14:tracePt t="50006" x="1973263" y="10485438"/>
          <p14:tracePt t="50011" x="1973263" y="10428288"/>
          <p14:tracePt t="50019" x="1954213" y="10407650"/>
          <p14:tracePt t="50027" x="1916113" y="10350500"/>
          <p14:tracePt t="50035" x="1916113" y="10331450"/>
          <p14:tracePt t="50051" x="1897063" y="10312400"/>
          <p14:tracePt t="50389" x="1935163" y="10312400"/>
          <p14:tracePt t="50396" x="1954213" y="10312400"/>
          <p14:tracePt t="50405" x="1973263" y="10312400"/>
          <p14:tracePt t="50413" x="2012950" y="10312400"/>
          <p14:tracePt t="50419" x="2032000" y="10312400"/>
          <p14:tracePt t="50427" x="2109788" y="10312400"/>
          <p14:tracePt t="50436" x="2128838" y="10312400"/>
          <p14:tracePt t="50443" x="2206625" y="10312400"/>
          <p14:tracePt t="50452" x="2303463" y="10312400"/>
          <p14:tracePt t="50463" x="2341563" y="10312400"/>
          <p14:tracePt t="50467" x="2400300" y="10312400"/>
          <p14:tracePt t="50475" x="2419350" y="10312400"/>
          <p14:tracePt t="50483" x="2438400" y="10312400"/>
          <p14:tracePt t="50492" x="2457450" y="10312400"/>
          <p14:tracePt t="50500" x="2476500" y="10312400"/>
          <p14:tracePt t="50563" x="2497138" y="10312400"/>
          <p14:tracePt t="50808" x="2516188" y="10312400"/>
          <p14:tracePt t="50821" x="2554288" y="10312400"/>
          <p14:tracePt t="50830" x="2573338" y="10312400"/>
          <p14:tracePt t="50835" x="2593975" y="10312400"/>
          <p14:tracePt t="50843" x="2632075" y="10312400"/>
          <p14:tracePt t="50852" x="2690813" y="10312400"/>
          <p14:tracePt t="50859" x="2728913" y="10312400"/>
          <p14:tracePt t="50868" x="2825750" y="10312400"/>
          <p14:tracePt t="50878" x="2863850" y="10312400"/>
          <p14:tracePt t="50896" x="2979738" y="10350500"/>
          <p14:tracePt t="50899" x="3019425" y="10350500"/>
          <p14:tracePt t="50907" x="3076575" y="10369550"/>
          <p14:tracePt t="50916" x="3097213" y="10369550"/>
          <p14:tracePt t="50923" x="3116263" y="10369550"/>
          <p14:tracePt t="50932" x="3135313" y="10369550"/>
          <p14:tracePt t="50957" x="3154363" y="10369550"/>
          <p14:tracePt t="50982" x="3154363" y="10388600"/>
          <p14:tracePt t="51526" x="3192463" y="10388600"/>
          <p14:tracePt t="51533" x="3232150" y="10388600"/>
          <p14:tracePt t="51541" x="3251200" y="10388600"/>
          <p14:tracePt t="51550" x="3328988" y="10388600"/>
          <p14:tracePt t="51555" x="3386138" y="10388600"/>
          <p14:tracePt t="51564" x="3522663" y="10388600"/>
          <p14:tracePt t="51576" x="3579813" y="10388600"/>
          <p14:tracePt t="51579" x="3695700" y="10388600"/>
          <p14:tracePt t="51587" x="3754438" y="10388600"/>
          <p14:tracePt t="51596" x="3870325" y="10388600"/>
          <p14:tracePt t="51603" x="3910013" y="10388600"/>
          <p14:tracePt t="51611" x="3967163" y="10428288"/>
          <p14:tracePt t="51620" x="4005263" y="10428288"/>
          <p14:tracePt t="51627" x="4044950" y="10428288"/>
          <p14:tracePt t="51636" x="4064000" y="10447338"/>
          <p14:tracePt t="52228" x="4083050" y="10447338"/>
          <p14:tracePt t="52244" x="4102100" y="10447338"/>
          <p14:tracePt t="52254" x="4122738" y="10447338"/>
          <p14:tracePt t="52259" x="4179888" y="10447338"/>
          <p14:tracePt t="52267" x="4219575" y="10447338"/>
          <p14:tracePt t="52277" x="4295775" y="10447338"/>
          <p14:tracePt t="52283" x="4354513" y="10447338"/>
          <p14:tracePt t="52291" x="4470400" y="10447338"/>
          <p14:tracePt t="52299" x="4508500" y="10447338"/>
          <p14:tracePt t="52308" x="4625975" y="10447338"/>
          <p14:tracePt t="52316" x="4722813" y="10447338"/>
          <p14:tracePt t="52324" x="4760913" y="10447338"/>
          <p14:tracePt t="52331" x="4818063" y="10447338"/>
          <p14:tracePt t="52339" x="4838700" y="10447338"/>
          <p14:tracePt t="52347" x="4857750" y="10447338"/>
          <p14:tracePt t="52355" x="4876800" y="10447338"/>
          <p14:tracePt t="52363" x="4935538" y="10447338"/>
          <p14:tracePt t="52371" x="4954588" y="10447338"/>
          <p14:tracePt t="52379" x="4973638" y="10447338"/>
          <p14:tracePt t="52387" x="4992688" y="10447338"/>
          <p14:tracePt t="52395" x="5011738" y="10447338"/>
          <p14:tracePt t="52403" x="5032375" y="10447338"/>
          <p14:tracePt t="52412" x="5051425" y="10447338"/>
          <p14:tracePt t="52420" x="5089525" y="10447338"/>
          <p14:tracePt t="52427" x="5108575" y="10447338"/>
          <p14:tracePt t="52444" x="5129213" y="10447338"/>
          <p14:tracePt t="52471" x="5148263" y="10447338"/>
          <p14:tracePt t="52484" x="5167313" y="10428288"/>
          <p14:tracePt t="52557" x="5186363" y="10388600"/>
          <p14:tracePt t="52945" x="5205413" y="10388600"/>
          <p14:tracePt t="52948" x="5245100" y="10388600"/>
          <p14:tracePt t="52956" x="5264150" y="10388600"/>
          <p14:tracePt t="52965" x="5302250" y="10369550"/>
          <p14:tracePt t="52971" x="5321300" y="10369550"/>
          <p14:tracePt t="52980" x="5360988" y="10350500"/>
          <p14:tracePt t="52987" x="5418138" y="10350500"/>
          <p14:tracePt t="52995" x="5476875" y="10350500"/>
          <p14:tracePt t="53004" x="5554663" y="10331450"/>
          <p14:tracePt t="53011" x="5611813" y="10331450"/>
          <p14:tracePt t="53019" x="5689600" y="10331450"/>
          <p14:tracePt t="53027" x="5748338" y="10291763"/>
          <p14:tracePt t="53035" x="5786438" y="10291763"/>
          <p14:tracePt t="53044" x="5845175" y="10291763"/>
          <p14:tracePt t="53051" x="5864225" y="10291763"/>
          <p14:tracePt t="53060" x="5921375" y="10291763"/>
          <p14:tracePt t="53068" x="5942013" y="10291763"/>
          <p14:tracePt t="53076" x="5961063" y="10291763"/>
          <p14:tracePt t="53084" x="5980113" y="10291763"/>
          <p14:tracePt t="53095" x="5999163" y="10291763"/>
          <p14:tracePt t="53102" x="6018213" y="10291763"/>
          <p14:tracePt t="53109" x="6037263" y="10291763"/>
          <p14:tracePt t="53128" x="6076950" y="10291763"/>
          <p14:tracePt t="53131" x="6096000" y="10291763"/>
          <p14:tracePt t="53140" x="6115050" y="10291763"/>
          <p14:tracePt t="53151" x="6134100" y="10291763"/>
          <p14:tracePt t="53165" x="6154738" y="10291763"/>
          <p14:tracePt t="53196" x="6173788" y="10291763"/>
          <p14:tracePt t="53389" x="6192838" y="10312400"/>
          <p14:tracePt t="53397" x="6211888" y="10312400"/>
          <p14:tracePt t="53404" x="6251575" y="10312400"/>
          <p14:tracePt t="53411" x="6270625" y="10312400"/>
          <p14:tracePt t="53419" x="6289675" y="10312400"/>
          <p14:tracePt t="53427" x="6367463" y="10312400"/>
          <p14:tracePt t="53436" x="6405563" y="10312400"/>
          <p14:tracePt t="53444" x="6502400" y="10312400"/>
          <p14:tracePt t="53452" x="6521450" y="10312400"/>
          <p14:tracePt t="53459" x="6618288" y="10312400"/>
          <p14:tracePt t="53467" x="6696075" y="10312400"/>
          <p14:tracePt t="53478" x="6754813" y="10312400"/>
          <p14:tracePt t="53483" x="6792913" y="10312400"/>
          <p14:tracePt t="53495" x="6811963" y="10312400"/>
          <p14:tracePt t="53502" x="6870700" y="10312400"/>
          <p14:tracePt t="53507" x="6889750" y="10312400"/>
          <p14:tracePt t="53516" x="6908800" y="10312400"/>
          <p14:tracePt t="53548" x="6927850" y="10312400"/>
          <p14:tracePt t="53564" x="6946900" y="10350500"/>
          <p14:tracePt t="53580" x="6986588" y="10350500"/>
          <p14:tracePt t="53596" x="7005638" y="10350500"/>
          <p14:tracePt t="54149" x="7043738" y="10350500"/>
          <p14:tracePt t="54157" x="7064375" y="10350500"/>
          <p14:tracePt t="54164" x="7083425" y="10350500"/>
          <p14:tracePt t="54174" x="7140575" y="10350500"/>
          <p14:tracePt t="54179" x="7218363" y="10350500"/>
          <p14:tracePt t="54188" x="7277100" y="10350500"/>
          <p14:tracePt t="54195" x="7392988" y="10350500"/>
          <p14:tracePt t="54204" x="7470775" y="10350500"/>
          <p14:tracePt t="54211" x="7546975" y="10350500"/>
          <p14:tracePt t="54221" x="7624763" y="10350500"/>
          <p14:tracePt t="54228" x="7721600" y="10350500"/>
          <p14:tracePt t="54237" x="7759700" y="10350500"/>
          <p14:tracePt t="54245" x="7780338" y="10350500"/>
          <p14:tracePt t="54251" x="7837488" y="10350500"/>
          <p14:tracePt t="54260" x="7856538" y="10369550"/>
          <p14:tracePt t="54267" x="7877175" y="10369550"/>
          <p14:tracePt t="54293" x="7896225" y="10369550"/>
          <p14:tracePt t="54301" x="7915275" y="10369550"/>
          <p14:tracePt t="54318" x="7953375" y="10369550"/>
          <p14:tracePt t="54332" x="7974013" y="10388600"/>
          <p14:tracePt t="54347" x="7993063" y="10388600"/>
          <p14:tracePt t="54364" x="8012113" y="10388600"/>
          <p14:tracePt t="54373" x="8031163" y="10388600"/>
          <p14:tracePt t="54379" x="8050213" y="10388600"/>
          <p14:tracePt t="54461" x="8070850" y="10388600"/>
          <p14:tracePt t="54628" x="8108950" y="10388600"/>
          <p14:tracePt t="54644" x="8147050" y="10388600"/>
          <p14:tracePt t="54654" x="8166100" y="10388600"/>
          <p14:tracePt t="54659" x="8186738" y="10388600"/>
          <p14:tracePt t="54667" x="8262938" y="10388600"/>
          <p14:tracePt t="54677" x="8321675" y="10388600"/>
          <p14:tracePt t="54683" x="8340725" y="10388600"/>
          <p14:tracePt t="54692" x="8380413" y="10388600"/>
          <p14:tracePt t="54699" x="8399463" y="10388600"/>
          <p14:tracePt t="54741" x="8418513" y="10388600"/>
          <p14:tracePt t="54756" x="8456613" y="10388600"/>
          <p14:tracePt t="54764" x="8477250" y="10388600"/>
          <p14:tracePt t="54771" x="8496300" y="10388600"/>
          <p14:tracePt t="54779" x="8515350" y="10388600"/>
          <p14:tracePt t="54787" x="8534400" y="10388600"/>
          <p14:tracePt t="54796" x="8553450" y="10388600"/>
          <p14:tracePt t="54806" x="8572500" y="10388600"/>
          <p14:tracePt t="55557" x="8612188" y="10388600"/>
          <p14:tracePt t="55573" x="8631238" y="10388600"/>
          <p14:tracePt t="55581" x="8650288" y="10388600"/>
          <p14:tracePt t="55587" x="8689975" y="10369550"/>
          <p14:tracePt t="55595" x="8747125" y="10369550"/>
          <p14:tracePt t="55606" x="8824913" y="10369550"/>
          <p14:tracePt t="55611" x="8843963" y="10369550"/>
          <p14:tracePt t="55620" x="8959850" y="10331450"/>
          <p14:tracePt t="55628" x="9037638" y="10312400"/>
          <p14:tracePt t="55635" x="9056688" y="10312400"/>
          <p14:tracePt t="55643" x="9115425" y="10312400"/>
          <p14:tracePt t="55651" x="9134475" y="10312400"/>
          <p14:tracePt t="55659" x="9172575" y="10312400"/>
          <p14:tracePt t="55667" x="9193213" y="10291763"/>
          <p14:tracePt t="55675" x="9212263" y="10291763"/>
          <p14:tracePt t="55684" x="9250363" y="10291763"/>
          <p14:tracePt t="55692" x="9269413" y="10291763"/>
          <p14:tracePt t="55699" x="9290050" y="10291763"/>
          <p14:tracePt t="55708" x="9309100" y="10291763"/>
          <p14:tracePt t="55719" x="9328150" y="10291763"/>
          <p14:tracePt t="55723" x="9347200" y="10291763"/>
          <p14:tracePt t="55731" x="9366250" y="10291763"/>
          <p14:tracePt t="55739" x="9424988" y="10291763"/>
          <p14:tracePt t="55747" x="9463088" y="10291763"/>
          <p14:tracePt t="55759" x="9502775" y="10291763"/>
          <p14:tracePt t="55763" x="9521825" y="10291763"/>
          <p14:tracePt t="55771" x="9578975" y="10291763"/>
          <p14:tracePt t="55780" x="9618663" y="10291763"/>
          <p14:tracePt t="55788" x="9637713" y="10291763"/>
          <p14:tracePt t="55796" x="9656763" y="10291763"/>
          <p14:tracePt t="55804" x="9696450" y="10291763"/>
          <p14:tracePt t="55811" x="9734550" y="10291763"/>
          <p14:tracePt t="55819" x="9753600" y="10291763"/>
          <p14:tracePt t="55827" x="9772650" y="10291763"/>
          <p14:tracePt t="55926" x="9791700" y="10291763"/>
          <p14:tracePt t="55941" x="9812338" y="10291763"/>
          <p14:tracePt t="55951" x="9869488" y="10291763"/>
          <p14:tracePt t="55955" x="9888538" y="10291763"/>
          <p14:tracePt t="55963" x="9909175" y="10291763"/>
          <p14:tracePt t="55973" x="9985375" y="10291763"/>
          <p14:tracePt t="55979" x="10063163" y="10291763"/>
          <p14:tracePt t="55987" x="10179050" y="10291763"/>
          <p14:tracePt t="55995" x="10256838" y="10291763"/>
          <p14:tracePt t="56003" x="10412413" y="10272713"/>
          <p14:tracePt t="56011" x="10585450" y="10234613"/>
          <p14:tracePt t="56020" x="10644188" y="10234613"/>
          <p14:tracePt t="56027" x="10721975" y="10234613"/>
          <p14:tracePt t="56037" x="10741025" y="10234613"/>
          <p14:tracePt t="56043" x="10760075" y="10234613"/>
          <p14:tracePt t="56051" x="10779125" y="10234613"/>
          <p14:tracePt t="56581" x="10760075" y="10234613"/>
          <p14:tracePt t="56588" x="10741025" y="10234613"/>
          <p14:tracePt t="56596" x="10721975" y="10234613"/>
          <p14:tracePt t="56607" x="10701338" y="10234613"/>
          <p14:tracePt t="56611" x="10625138" y="10234613"/>
          <p14:tracePt t="56620" x="10604500" y="10253663"/>
          <p14:tracePt t="56630" x="10488613" y="10253663"/>
          <p14:tracePt t="56635" x="10450513" y="10272713"/>
          <p14:tracePt t="56643" x="10275888" y="10312400"/>
          <p14:tracePt t="56654" x="10082213" y="10312400"/>
          <p14:tracePt t="56659" x="10025063" y="10331450"/>
          <p14:tracePt t="56668" x="9812338" y="10369550"/>
          <p14:tracePt t="56677" x="9772650" y="10369550"/>
          <p14:tracePt t="56683" x="9578975" y="10388600"/>
          <p14:tracePt t="56693" x="9444038" y="10428288"/>
          <p14:tracePt t="56699" x="9231313" y="10466388"/>
          <p14:tracePt t="56707" x="8959850" y="10504488"/>
          <p14:tracePt t="56717" x="8843963" y="10525125"/>
          <p14:tracePt t="56726" x="8534400" y="10563225"/>
          <p14:tracePt t="56731" x="8418513" y="10601325"/>
          <p14:tracePt t="56740" x="8089900" y="10641013"/>
          <p14:tracePt t="56751" x="7974013" y="10660063"/>
          <p14:tracePt t="56755" x="7605713" y="10717213"/>
          <p14:tracePt t="56763" x="7489825" y="10737850"/>
          <p14:tracePt t="56771" x="7121525" y="10775950"/>
          <p14:tracePt t="56779" x="6811963" y="10853738"/>
          <p14:tracePt t="56787" x="6696075" y="10853738"/>
          <p14:tracePt t="56795" x="6443663" y="10891838"/>
          <p14:tracePt t="56803" x="6367463" y="10931525"/>
          <p14:tracePt t="56811" x="6154738" y="10950575"/>
          <p14:tracePt t="56819" x="6115050" y="10950575"/>
          <p14:tracePt t="56828" x="5961063" y="10988675"/>
          <p14:tracePt t="56836" x="5902325" y="11007725"/>
          <p14:tracePt t="56844" x="5748338" y="11007725"/>
          <p14:tracePt t="56851" x="5670550" y="11047413"/>
          <p14:tracePt t="56861" x="5630863" y="11066463"/>
          <p14:tracePt t="56867" x="5535613" y="11085513"/>
          <p14:tracePt t="56877" x="5495925" y="11085513"/>
          <p14:tracePt t="56883" x="5360988" y="11123613"/>
          <p14:tracePt t="56894" x="5321300" y="11123613"/>
          <p14:tracePt t="56909" x="5032375" y="11182350"/>
          <p14:tracePt t="56915" x="4973638" y="11182350"/>
          <p14:tracePt t="56923" x="4818063" y="11220450"/>
          <p14:tracePt t="56933" x="4741863" y="11220450"/>
          <p14:tracePt t="56941" x="4586288" y="11241088"/>
          <p14:tracePt t="56948" x="4529138" y="11241088"/>
          <p14:tracePt t="56959" x="4373563" y="11279188"/>
          <p14:tracePt t="56963" x="4316413" y="11298238"/>
          <p14:tracePt t="56971" x="4160838" y="11298238"/>
          <p14:tracePt t="56982" x="4005263" y="11336338"/>
          <p14:tracePt t="56987" x="3967163" y="11336338"/>
          <p14:tracePt t="56995" x="3870325" y="11356975"/>
          <p14:tracePt t="57004" x="3832225" y="11356975"/>
          <p14:tracePt t="57011" x="3735388" y="11395075"/>
          <p14:tracePt t="57019" x="3695700" y="11395075"/>
          <p14:tracePt t="57027" x="3638550" y="11414125"/>
          <p14:tracePt t="57036" x="3560763" y="11414125"/>
          <p14:tracePt t="57044" x="3522663" y="11414125"/>
          <p14:tracePt t="57051" x="3463925" y="11453813"/>
          <p14:tracePt t="57060" x="3425825" y="11453813"/>
          <p14:tracePt t="57067" x="3367088" y="11453813"/>
          <p14:tracePt t="57076" x="3328988" y="11453813"/>
          <p14:tracePt t="57084" x="3270250" y="11472863"/>
          <p14:tracePt t="57092" x="3213100" y="11472863"/>
          <p14:tracePt t="57100" x="3154363" y="11472863"/>
          <p14:tracePt t="57110" x="3076575" y="11491913"/>
          <p14:tracePt t="57115" x="3057525" y="11491913"/>
          <p14:tracePt t="57123" x="2979738" y="11491913"/>
          <p14:tracePt t="57132" x="2960688" y="11491913"/>
          <p14:tracePt t="57139" x="2903538" y="11491913"/>
          <p14:tracePt t="57148" x="2882900" y="11491913"/>
          <p14:tracePt t="57156" x="2844800" y="11491913"/>
          <p14:tracePt t="57163" x="2825750" y="11491913"/>
          <p14:tracePt t="57171" x="2806700" y="11491913"/>
          <p14:tracePt t="57179" x="2767013" y="11491913"/>
          <p14:tracePt t="57237" x="2747963" y="11491913"/>
          <p14:tracePt t="57263" x="2728913" y="11491913"/>
          <p14:tracePt t="57287" x="2709863" y="11491913"/>
          <p14:tracePt t="57301" x="2690813" y="11491913"/>
          <p14:tracePt t="57315" x="2670175" y="11491913"/>
          <p14:tracePt t="57333" x="2651125" y="11491913"/>
          <p14:tracePt t="57364" x="2632075" y="11491913"/>
          <p14:tracePt t="57372" x="2593975" y="11491913"/>
          <p14:tracePt t="57380" x="2573338" y="11491913"/>
          <p14:tracePt t="57390" x="2554288" y="11491913"/>
          <p14:tracePt t="57395" x="2535238" y="11491913"/>
          <p14:tracePt t="57403" x="2516188" y="11491913"/>
          <p14:tracePt t="57411" x="2497138" y="11491913"/>
          <p14:tracePt t="57419" x="2419350" y="11491913"/>
          <p14:tracePt t="57427" x="2360613" y="11472863"/>
          <p14:tracePt t="57435" x="2282825" y="11472863"/>
          <p14:tracePt t="57443" x="2263775" y="11472863"/>
          <p14:tracePt t="57451" x="2187575" y="11453813"/>
          <p14:tracePt t="57458" x="2166938" y="11453813"/>
          <p14:tracePt t="57467" x="2109788" y="11414125"/>
          <p14:tracePt t="57476" x="2090738" y="11414125"/>
          <p14:tracePt t="57483" x="2051050" y="11414125"/>
          <p14:tracePt t="57492" x="2051050" y="11395075"/>
          <p14:tracePt t="57500" x="2012950" y="11395075"/>
          <p14:tracePt t="57581" x="1993900" y="11376025"/>
          <p14:tracePt t="57805" x="2032000" y="11376025"/>
          <p14:tracePt t="57821" x="2051050" y="11376025"/>
          <p14:tracePt t="57829" x="2070100" y="11376025"/>
          <p14:tracePt t="57844" x="2090738" y="11376025"/>
          <p14:tracePt t="57854" x="2109788" y="11356975"/>
          <p14:tracePt t="57859" x="2166938" y="11356975"/>
          <p14:tracePt t="57867" x="2187575" y="11356975"/>
          <p14:tracePt t="57876" x="2225675" y="11356975"/>
          <p14:tracePt t="57898" x="2322513" y="11356975"/>
          <p14:tracePt t="57900" x="2379663" y="11356975"/>
          <p14:tracePt t="57907" x="2457450" y="11356975"/>
          <p14:tracePt t="57915" x="2516188" y="11356975"/>
          <p14:tracePt t="57924" x="2593975" y="11356975"/>
          <p14:tracePt t="57931" x="2709863" y="11356975"/>
          <p14:tracePt t="57940" x="2747963" y="11356975"/>
          <p14:tracePt t="57947" x="2806700" y="11336338"/>
          <p14:tracePt t="57958" x="2863850" y="11336338"/>
          <p14:tracePt t="57963" x="2941638" y="11336338"/>
          <p14:tracePt t="57971" x="2960688" y="11336338"/>
          <p14:tracePt t="57979" x="3000375" y="11336338"/>
          <p14:tracePt t="57989" x="3057525" y="11336338"/>
          <p14:tracePt t="57995" x="3116263" y="11336338"/>
          <p14:tracePt t="58003" x="3192463" y="11336338"/>
          <p14:tracePt t="58011" x="3213100" y="11336338"/>
          <p14:tracePt t="58019" x="3251200" y="11336338"/>
          <p14:tracePt t="58028" x="3289300" y="11336338"/>
          <p14:tracePt t="58035" x="3328988" y="11336338"/>
          <p14:tracePt t="58043" x="3348038" y="11336338"/>
          <p14:tracePt t="58051" x="3367088" y="11336338"/>
          <p14:tracePt t="58059" x="3386138" y="11336338"/>
          <p14:tracePt t="58997" x="3386138" y="11298238"/>
          <p14:tracePt t="59029" x="3406775" y="11298238"/>
          <p14:tracePt t="59044" x="3444875" y="11298238"/>
          <p14:tracePt t="59062" x="3463925" y="11279188"/>
          <p14:tracePt t="59069" x="3482975" y="11279188"/>
          <p14:tracePt t="59076" x="3503613" y="11279188"/>
          <p14:tracePt t="59086" x="3522663" y="11279188"/>
          <p14:tracePt t="59092" x="3541713" y="11260138"/>
          <p14:tracePt t="59099" x="3560763" y="11260138"/>
          <p14:tracePt t="59108" x="3598863" y="11260138"/>
          <p14:tracePt t="59116" x="3619500" y="11260138"/>
          <p14:tracePt t="59124" x="3638550" y="11260138"/>
          <p14:tracePt t="59132" x="3676650" y="11260138"/>
          <p14:tracePt t="59140" x="3695700" y="11260138"/>
          <p14:tracePt t="59148" x="3754438" y="11241088"/>
          <p14:tracePt t="59157" x="3792538" y="11241088"/>
          <p14:tracePt t="59163" x="3851275" y="11241088"/>
          <p14:tracePt t="59171" x="3910013" y="11241088"/>
          <p14:tracePt t="59179" x="3929063" y="11220450"/>
          <p14:tracePt t="59189" x="3967163" y="11220450"/>
          <p14:tracePt t="59197" x="3986213" y="11220450"/>
          <p14:tracePt t="59203" x="4005263" y="11220450"/>
          <p14:tracePt t="59211" x="4044950" y="11201400"/>
          <p14:tracePt t="59220" x="4064000" y="11201400"/>
          <p14:tracePt t="59227" x="4083050" y="11201400"/>
          <p14:tracePt t="59236" x="4102100" y="11201400"/>
          <p14:tracePt t="59252" x="4122738" y="11163300"/>
          <p14:tracePt t="59269" x="4141788" y="11163300"/>
          <p14:tracePt t="59279" x="4160838" y="11163300"/>
          <p14:tracePt t="59283" x="4198938" y="11163300"/>
          <p14:tracePt t="59294" x="4219575" y="11163300"/>
          <p14:tracePt t="59300" x="4238625" y="11163300"/>
          <p14:tracePt t="59307" x="4257675" y="11163300"/>
          <p14:tracePt t="59315" x="4276725" y="11163300"/>
          <p14:tracePt t="59324" x="4295775" y="11163300"/>
          <p14:tracePt t="59332" x="4316413" y="11163300"/>
          <p14:tracePt t="59341" x="4354513" y="11163300"/>
          <p14:tracePt t="59347" x="4373563" y="11163300"/>
          <p14:tracePt t="59356" x="4392613" y="11163300"/>
          <p14:tracePt t="59364" x="4411663" y="11163300"/>
          <p14:tracePt t="59371" x="4451350" y="11163300"/>
          <p14:tracePt t="59379" x="4470400" y="11163300"/>
          <p14:tracePt t="59389" x="4529138" y="11163300"/>
          <p14:tracePt t="59395" x="4548188" y="11163300"/>
          <p14:tracePt t="59403" x="4586288" y="11163300"/>
          <p14:tracePt t="59411" x="4625975" y="11163300"/>
          <p14:tracePt t="59420" x="4645025" y="11163300"/>
          <p14:tracePt t="59428" x="4683125" y="11163300"/>
          <p14:tracePt t="59436" x="4702175" y="11163300"/>
          <p14:tracePt t="59443" x="4722813" y="11163300"/>
          <p14:tracePt t="59452" x="4760913" y="11163300"/>
          <p14:tracePt t="59462" x="4779963" y="11163300"/>
          <p14:tracePt t="59467" x="4799013" y="11163300"/>
          <p14:tracePt t="59486" x="4818063" y="11163300"/>
          <p14:tracePt t="59492" x="4838700" y="11163300"/>
          <p14:tracePt t="59499" x="4838700" y="11182350"/>
          <p14:tracePt t="59511" x="4857750" y="11182350"/>
          <p14:tracePt t="59515" x="4876800" y="11182350"/>
          <p14:tracePt t="59523" x="4914900" y="11182350"/>
          <p14:tracePt t="59531" x="4935538" y="11182350"/>
          <p14:tracePt t="59539" x="4954588" y="11182350"/>
          <p14:tracePt t="59547" x="4973638" y="11182350"/>
          <p14:tracePt t="59555" x="4992688" y="11201400"/>
          <p14:tracePt t="59563" x="5011738" y="11201400"/>
          <p14:tracePt t="59572" x="5032375" y="11201400"/>
          <p14:tracePt t="59579" x="5051425" y="11201400"/>
          <p14:tracePt t="59587" x="5089525" y="11201400"/>
          <p14:tracePt t="59595" x="5108575" y="11201400"/>
          <p14:tracePt t="59603" x="5148263" y="11220450"/>
          <p14:tracePt t="59611" x="5205413" y="11220450"/>
          <p14:tracePt t="59619" x="5224463" y="11220450"/>
          <p14:tracePt t="59627" x="5264150" y="11241088"/>
          <p14:tracePt t="59637" x="5302250" y="11241088"/>
          <p14:tracePt t="59643" x="5341938" y="11241088"/>
          <p14:tracePt t="59652" x="5360988" y="11241088"/>
          <p14:tracePt t="59663" x="5418138" y="11260138"/>
          <p14:tracePt t="59667" x="5457825" y="11260138"/>
          <p14:tracePt t="59677" x="5476875" y="11260138"/>
          <p14:tracePt t="59684" x="5535613" y="11260138"/>
          <p14:tracePt t="59693" x="5554663" y="11260138"/>
          <p14:tracePt t="59700" x="5573713" y="11298238"/>
          <p14:tracePt t="59707" x="5611813" y="11298238"/>
          <p14:tracePt t="59716" x="5670550" y="11298238"/>
          <p14:tracePt t="59725" x="5689600" y="11317288"/>
          <p14:tracePt t="59731" x="5767388" y="11317288"/>
          <p14:tracePt t="59739" x="5824538" y="11317288"/>
          <p14:tracePt t="59747" x="5845175" y="11317288"/>
          <p14:tracePt t="59755" x="5921375" y="11317288"/>
          <p14:tracePt t="59763" x="5961063" y="11317288"/>
          <p14:tracePt t="59772" x="6037263" y="11317288"/>
          <p14:tracePt t="59779" x="6076950" y="11317288"/>
          <p14:tracePt t="59787" x="6134100" y="11317288"/>
          <p14:tracePt t="59795" x="6230938" y="11317288"/>
          <p14:tracePt t="59803" x="6251575" y="11317288"/>
          <p14:tracePt t="59811" x="6327775" y="11317288"/>
          <p14:tracePt t="59819" x="6348413" y="11317288"/>
          <p14:tracePt t="59828" x="6386513" y="11317288"/>
          <p14:tracePt t="59836" x="6405563" y="11317288"/>
          <p14:tracePt t="59843" x="6483350" y="11317288"/>
          <p14:tracePt t="59851" x="6502400" y="11317288"/>
          <p14:tracePt t="59859" x="6580188" y="11317288"/>
          <p14:tracePt t="59867" x="6637338" y="11317288"/>
          <p14:tracePt t="59877" x="6677025" y="11317288"/>
          <p14:tracePt t="59885" x="6734175" y="11317288"/>
          <p14:tracePt t="59892" x="6754813" y="11317288"/>
          <p14:tracePt t="59900" x="6831013" y="11317288"/>
          <p14:tracePt t="59910" x="6850063" y="11317288"/>
          <p14:tracePt t="59915" x="6927850" y="11317288"/>
          <p14:tracePt t="59923" x="7005638" y="11317288"/>
          <p14:tracePt t="59932" x="7024688" y="11317288"/>
          <p14:tracePt t="59939" x="7043738" y="11317288"/>
          <p14:tracePt t="59947" x="7064375" y="11317288"/>
          <p14:tracePt t="59955" x="7121525" y="11317288"/>
          <p14:tracePt t="59979" x="7140575" y="11317288"/>
          <p14:tracePt t="60008" x="7161213" y="11317288"/>
          <p14:tracePt t="60021" x="7180263" y="11317288"/>
          <p14:tracePt t="60036" x="7199313" y="11317288"/>
          <p14:tracePt t="60044" x="7237413" y="11317288"/>
          <p14:tracePt t="60052" x="7277100" y="11317288"/>
          <p14:tracePt t="60061" x="7296150" y="11317288"/>
          <p14:tracePt t="60067" x="7373938" y="11279188"/>
          <p14:tracePt t="60078" x="7431088" y="11279188"/>
          <p14:tracePt t="60083" x="7450138" y="11279188"/>
          <p14:tracePt t="60094" x="7470775" y="11260138"/>
          <p14:tracePt t="60100" x="7546975" y="11260138"/>
          <p14:tracePt t="60108" x="7586663" y="11260138"/>
          <p14:tracePt t="60115" x="7683500" y="11241088"/>
          <p14:tracePt t="60125" x="7721600" y="11241088"/>
          <p14:tracePt t="60132" x="7740650" y="11241088"/>
          <p14:tracePt t="60140" x="7799388" y="11241088"/>
          <p14:tracePt t="60148" x="7818438" y="11220450"/>
          <p14:tracePt t="60159" x="7837488" y="11220450"/>
          <p14:tracePt t="60163" x="7856538" y="11220450"/>
          <p14:tracePt t="60172" x="7877175" y="11220450"/>
          <p14:tracePt t="60181" x="7896225" y="11220450"/>
          <p14:tracePt t="60187" x="7934325" y="11220450"/>
          <p14:tracePt t="60195" x="7953375" y="11220450"/>
          <p14:tracePt t="60204" x="7974013" y="11220450"/>
          <p14:tracePt t="60211" x="7993063" y="11220450"/>
          <p14:tracePt t="60221" x="8012113" y="11220450"/>
          <p14:tracePt t="60229" x="8089900" y="11182350"/>
          <p14:tracePt t="60235" x="8108950" y="11182350"/>
          <p14:tracePt t="60243" x="8186738" y="11182350"/>
          <p14:tracePt t="60251" x="8262938" y="11182350"/>
          <p14:tracePt t="60259" x="8283575" y="11163300"/>
          <p14:tracePt t="60268" x="8359775" y="11163300"/>
          <p14:tracePt t="60276" x="8380413" y="11163300"/>
          <p14:tracePt t="60284" x="8496300" y="11163300"/>
          <p14:tracePt t="60294" x="8515350" y="11163300"/>
          <p14:tracePt t="60299" x="8593138" y="11163300"/>
          <p14:tracePt t="60309" x="8669338" y="11163300"/>
          <p14:tracePt t="60319" x="8709025" y="11163300"/>
          <p14:tracePt t="60323" x="8805863" y="11163300"/>
          <p14:tracePt t="60332" x="8824913" y="11163300"/>
          <p14:tracePt t="60340" x="8863013" y="11163300"/>
          <p14:tracePt t="60347" x="8883650" y="11163300"/>
          <p14:tracePt t="60356" x="8921750" y="11163300"/>
          <p14:tracePt t="60363" x="8940800" y="11163300"/>
          <p14:tracePt t="60371" x="8940800" y="11144250"/>
          <p14:tracePt t="60388" x="8959850" y="11144250"/>
          <p14:tracePt t="60404" x="8978900" y="11144250"/>
          <p14:tracePt t="60413" x="8999538" y="11144250"/>
          <p14:tracePt t="60419" x="9018588" y="11144250"/>
          <p14:tracePt t="60438" x="9037638" y="11144250"/>
          <p14:tracePt t="60442" x="9075738" y="11144250"/>
          <p14:tracePt t="60452" x="9096375" y="11144250"/>
          <p14:tracePt t="60460" x="9115425" y="11144250"/>
          <p14:tracePt t="60467" x="9153525" y="11144250"/>
          <p14:tracePt t="60475" x="9172575" y="11144250"/>
          <p14:tracePt t="60483" x="9212263" y="11144250"/>
          <p14:tracePt t="60494" x="9250363" y="11144250"/>
          <p14:tracePt t="60502" x="9269413" y="11144250"/>
          <p14:tracePt t="60508" x="9309100" y="11144250"/>
          <p14:tracePt t="60516" x="9347200" y="11144250"/>
          <p14:tracePt t="60527" x="9366250" y="11144250"/>
          <p14:tracePt t="60685" x="9328150" y="11144250"/>
          <p14:tracePt t="60693" x="9309100" y="11144250"/>
          <p14:tracePt t="60700" x="9290050" y="11144250"/>
          <p14:tracePt t="60709" x="9212263" y="11163300"/>
          <p14:tracePt t="60715" x="9172575" y="11163300"/>
          <p14:tracePt t="60725" x="9153525" y="11201400"/>
          <p14:tracePt t="60733" x="9096375" y="11201400"/>
          <p14:tracePt t="60739" x="8978900" y="11201400"/>
          <p14:tracePt t="60747" x="8959850" y="11220450"/>
          <p14:tracePt t="60755" x="8863013" y="11220450"/>
          <p14:tracePt t="60763" x="8747125" y="11241088"/>
          <p14:tracePt t="60772" x="8689975" y="11241088"/>
          <p14:tracePt t="60779" x="8572500" y="11279188"/>
          <p14:tracePt t="60788" x="8515350" y="11279188"/>
          <p14:tracePt t="60795" x="8399463" y="11298238"/>
          <p14:tracePt t="60804" x="8359775" y="11298238"/>
          <p14:tracePt t="60811" x="8262938" y="11336338"/>
          <p14:tracePt t="60820" x="8108950" y="11356975"/>
          <p14:tracePt t="60827" x="8070850" y="11356975"/>
          <p14:tracePt t="60835" x="7896225" y="11395075"/>
          <p14:tracePt t="60843" x="7818438" y="11395075"/>
          <p14:tracePt t="60852" x="7662863" y="11433175"/>
          <p14:tracePt t="60863" x="7567613" y="11453813"/>
          <p14:tracePt t="60867" x="7373938" y="11453813"/>
          <p14:tracePt t="60877" x="7296150" y="11491913"/>
          <p14:tracePt t="60884" x="7043738" y="11510963"/>
          <p14:tracePt t="60893" x="6792913" y="11550650"/>
          <p14:tracePt t="60910" x="6464300" y="11626850"/>
          <p14:tracePt t="60915" x="6367463" y="11645900"/>
          <p14:tracePt t="60923" x="6134100" y="11685588"/>
          <p14:tracePt t="60933" x="6018213" y="11685588"/>
          <p14:tracePt t="60941" x="5824538" y="11723688"/>
          <p14:tracePt t="60948" x="5554663" y="11763375"/>
          <p14:tracePt t="60958" x="5495925" y="11763375"/>
          <p14:tracePt t="60963" x="5264150" y="11782425"/>
          <p14:tracePt t="60972" x="5167313" y="11820525"/>
          <p14:tracePt t="60979" x="5011738" y="11820525"/>
          <p14:tracePt t="60987" x="4935538" y="11820525"/>
          <p14:tracePt t="60995" x="4741863" y="11820525"/>
          <p14:tracePt t="61003" x="4586288" y="11820525"/>
          <p14:tracePt t="61011" x="4508500" y="11820525"/>
          <p14:tracePt t="61019" x="4295775" y="11820525"/>
          <p14:tracePt t="61027" x="4257675" y="11820525"/>
          <p14:tracePt t="61036" x="4102100" y="11820525"/>
          <p14:tracePt t="61045" x="4044950" y="11820525"/>
          <p14:tracePt t="61051" x="3889375" y="11820525"/>
          <p14:tracePt t="61059" x="3870325" y="11820525"/>
          <p14:tracePt t="61069" x="3792538" y="11820525"/>
          <p14:tracePt t="61076" x="3716338" y="11820525"/>
          <p14:tracePt t="61083" x="3695700" y="11820525"/>
          <p14:tracePt t="61091" x="3676650" y="11820525"/>
          <p14:tracePt t="61099" x="3657600" y="11820525"/>
          <p14:tracePt t="61107" x="3638550" y="11820525"/>
          <p14:tracePt t="61124" x="3598863" y="11820525"/>
          <p14:tracePt t="61132" x="3579813" y="11820525"/>
          <p14:tracePt t="61148" x="3560763" y="11820525"/>
          <p14:tracePt t="61156" x="3541713" y="11820525"/>
          <p14:tracePt t="61164" x="3522663" y="11839575"/>
          <p14:tracePt t="61173" x="3503613" y="11839575"/>
          <p14:tracePt t="61179" x="3482975" y="11839575"/>
          <p14:tracePt t="61188" x="3444875" y="11839575"/>
          <p14:tracePt t="61196" x="3425825" y="11839575"/>
          <p14:tracePt t="61203" x="3406775" y="11839575"/>
          <p14:tracePt t="61212" x="3406775" y="11860213"/>
          <p14:tracePt t="61220" x="3367088" y="11860213"/>
          <p14:tracePt t="61229" x="3348038" y="11860213"/>
          <p14:tracePt t="61245" x="3309938" y="11860213"/>
          <p14:tracePt t="61251" x="3289300" y="11860213"/>
          <p14:tracePt t="61268" x="3270250" y="11860213"/>
          <p14:tracePt t="61293" x="3251200" y="11860213"/>
          <p14:tracePt t="61319" x="3251200" y="11879263"/>
          <p14:tracePt t="61323" x="3232150" y="11879263"/>
          <p14:tracePt t="61331" x="3213100" y="11879263"/>
          <p14:tracePt t="61348" x="3192463" y="11879263"/>
          <p14:tracePt t="61356" x="3173413" y="11879263"/>
          <p14:tracePt t="61364" x="3135313" y="11879263"/>
          <p14:tracePt t="61375" x="3116263" y="11879263"/>
          <p14:tracePt t="61379" x="3097213" y="11898313"/>
          <p14:tracePt t="61388" x="3076575" y="11898313"/>
          <p14:tracePt t="61395" x="3057525" y="11898313"/>
          <p14:tracePt t="61403" x="3038475" y="11898313"/>
          <p14:tracePt t="61411" x="3019425" y="11898313"/>
          <p14:tracePt t="61419" x="2979738" y="11898313"/>
          <p14:tracePt t="61437" x="2960688" y="11898313"/>
          <p14:tracePt t="61463" x="2941638" y="11898313"/>
          <p14:tracePt t="61467" x="2922588" y="11898313"/>
          <p14:tracePt t="61478" x="2922588" y="11936413"/>
          <p14:tracePt t="61487" x="2903538" y="11936413"/>
          <p14:tracePt t="61499" x="2882900" y="11936413"/>
          <p14:tracePt t="61510" x="2863850" y="11936413"/>
          <p14:tracePt t="61515" x="2825750" y="11936413"/>
          <p14:tracePt t="61533" x="2806700" y="11955463"/>
          <p14:tracePt t="61548" x="2786063" y="11955463"/>
          <p14:tracePt t="61557" x="2767013" y="11955463"/>
          <p14:tracePt t="61572" x="2747963" y="11955463"/>
          <p14:tracePt t="61588" x="2728913" y="11955463"/>
          <p14:tracePt t="61596" x="2728913" y="11976100"/>
          <p14:tracePt t="61604" x="2709863" y="11976100"/>
          <p14:tracePt t="61629" x="2670175" y="11976100"/>
          <p14:tracePt t="61645" x="2651125" y="11976100"/>
          <p14:tracePt t="61652" x="2632075" y="11976100"/>
          <p14:tracePt t="61678" x="2613025" y="11976100"/>
          <p14:tracePt t="61686" x="2613025" y="11995150"/>
          <p14:tracePt t="61700" x="2593975" y="11995150"/>
          <p14:tracePt t="61715" x="2573338" y="11995150"/>
          <p14:tracePt t="61740" x="2554288" y="11995150"/>
          <p14:tracePt t="61757" x="2535238" y="11995150"/>
          <p14:tracePt t="61773" x="2497138" y="11995150"/>
          <p14:tracePt t="61956" x="2516188" y="11995150"/>
          <p14:tracePt t="61983" x="2535238" y="11995150"/>
          <p14:tracePt t="61996" x="2554288" y="11995150"/>
          <p14:tracePt t="62012" x="2573338" y="11995150"/>
          <p14:tracePt t="62020" x="2593975" y="11995150"/>
          <p14:tracePt t="62028" x="2613025" y="11995150"/>
          <p14:tracePt t="62037" x="2632075" y="11995150"/>
          <p14:tracePt t="62043" x="2651125" y="11995150"/>
          <p14:tracePt t="62051" x="2690813" y="11995150"/>
          <p14:tracePt t="62060" x="2709863" y="11995150"/>
          <p14:tracePt t="62067" x="2728913" y="11995150"/>
          <p14:tracePt t="62076" x="2767013" y="11995150"/>
          <p14:tracePt t="62083" x="2786063" y="11995150"/>
          <p14:tracePt t="62095" x="2844800" y="11995150"/>
          <p14:tracePt t="62100" x="2882900" y="11995150"/>
          <p14:tracePt t="62107" x="2941638" y="11995150"/>
          <p14:tracePt t="62116" x="3000375" y="11995150"/>
          <p14:tracePt t="62124" x="3038475" y="11995150"/>
          <p14:tracePt t="62132" x="3097213" y="11995150"/>
          <p14:tracePt t="62140" x="3116263" y="11995150"/>
          <p14:tracePt t="62147" x="3154363" y="11995150"/>
          <p14:tracePt t="62156" x="3192463" y="11955463"/>
          <p14:tracePt t="62164" x="3213100" y="11955463"/>
          <p14:tracePt t="62171" x="3232150" y="11955463"/>
          <p14:tracePt t="62179" x="3251200" y="11955463"/>
          <p14:tracePt t="62187" x="3270250" y="11936413"/>
          <p14:tracePt t="62195" x="3289300" y="11936413"/>
          <p14:tracePt t="62203" x="3309938" y="11936413"/>
          <p14:tracePt t="62211" x="3328988" y="11936413"/>
          <p14:tracePt t="62220" x="3367088" y="11917363"/>
          <p14:tracePt t="62229" x="3386138" y="11917363"/>
          <p14:tracePt t="62235" x="3406775" y="11917363"/>
          <p14:tracePt t="62243" x="3425825" y="11898313"/>
          <p14:tracePt t="62251" x="3444875" y="11898313"/>
          <p14:tracePt t="62259" x="3503613" y="11898313"/>
          <p14:tracePt t="62268" x="3522663" y="11898313"/>
          <p14:tracePt t="62276" x="3598863" y="11898313"/>
          <p14:tracePt t="62283" x="3676650" y="11898313"/>
          <p14:tracePt t="62292" x="3716338" y="11898313"/>
          <p14:tracePt t="62300" x="3832225" y="11898313"/>
          <p14:tracePt t="62309" x="3889375" y="11898313"/>
          <p14:tracePt t="62317" x="4005263" y="11898313"/>
          <p14:tracePt t="62323" x="4064000" y="11898313"/>
          <p14:tracePt t="62331" x="4141788" y="11898313"/>
          <p14:tracePt t="62341" x="4179888" y="11898313"/>
          <p14:tracePt t="62347" x="4295775" y="11898313"/>
          <p14:tracePt t="62355" x="4392613" y="11898313"/>
          <p14:tracePt t="62364" x="4432300" y="11898313"/>
          <p14:tracePt t="62371" x="4489450" y="11898313"/>
          <p14:tracePt t="62379" x="4508500" y="11898313"/>
          <p14:tracePt t="62387" x="4548188" y="11898313"/>
          <p14:tracePt t="62395" x="4567238" y="11898313"/>
          <p14:tracePt t="62404" x="4605338" y="11898313"/>
          <p14:tracePt t="62411" x="4625975" y="11898313"/>
          <p14:tracePt t="62419" x="4645025" y="11898313"/>
          <p14:tracePt t="62427" x="4664075" y="11898313"/>
          <p14:tracePt t="62444" x="4683125" y="11898313"/>
          <p14:tracePt t="62472" x="4702175" y="11898313"/>
          <p14:tracePt t="62476" x="4702175" y="11879263"/>
          <p14:tracePt t="62483" x="4722813" y="11879263"/>
          <p14:tracePt t="62494" x="4760913" y="11879263"/>
          <p14:tracePt t="62499" x="4799013" y="11879263"/>
          <p14:tracePt t="62507" x="4818063" y="11879263"/>
          <p14:tracePt t="62515" x="4914900" y="11879263"/>
          <p14:tracePt t="62523" x="4935538" y="11860213"/>
          <p14:tracePt t="62531" x="5051425" y="11860213"/>
          <p14:tracePt t="62539" x="5129213" y="11860213"/>
          <p14:tracePt t="62547" x="5148263" y="11839575"/>
          <p14:tracePt t="62556" x="5245100" y="11839575"/>
          <p14:tracePt t="62563" x="5283200" y="11839575"/>
          <p14:tracePt t="62571" x="5341938" y="11801475"/>
          <p14:tracePt t="62580" x="5380038" y="11801475"/>
          <p14:tracePt t="62588" x="5418138" y="11801475"/>
          <p14:tracePt t="62595" x="5476875" y="11801475"/>
          <p14:tracePt t="62604" x="5514975" y="11801475"/>
          <p14:tracePt t="62611" x="5573713" y="11801475"/>
          <p14:tracePt t="62619" x="5592763" y="11801475"/>
          <p14:tracePt t="62628" x="5611813" y="11801475"/>
          <p14:tracePt t="62635" x="5630863" y="11801475"/>
          <p14:tracePt t="62644" x="5651500" y="11801475"/>
          <p14:tracePt t="62651" x="5670550" y="11801475"/>
          <p14:tracePt t="62662" x="5708650" y="11801475"/>
          <p14:tracePt t="62678" x="5727700" y="11801475"/>
          <p14:tracePt t="62709" x="5748338" y="11801475"/>
          <p14:tracePt t="62749" x="5767388" y="11801475"/>
          <p14:tracePt t="62948" x="5748338" y="11801475"/>
          <p14:tracePt t="62957" x="5727700" y="11801475"/>
          <p14:tracePt t="62964" x="5689600" y="11801475"/>
          <p14:tracePt t="62974" x="5670550" y="11801475"/>
          <p14:tracePt t="62979" x="5651500" y="11801475"/>
          <p14:tracePt t="62987" x="5611813" y="11839575"/>
          <p14:tracePt t="62995" x="5514975" y="11860213"/>
          <p14:tracePt t="63003" x="5495925" y="11879263"/>
          <p14:tracePt t="63012" x="5418138" y="11936413"/>
          <p14:tracePt t="63020" x="5399088" y="11955463"/>
          <p14:tracePt t="63028" x="5302250" y="11976100"/>
          <p14:tracePt t="63037" x="5245100" y="11976100"/>
          <p14:tracePt t="63044" x="5167313" y="12033250"/>
          <p14:tracePt t="63051" x="5070475" y="12072938"/>
          <p14:tracePt t="63060" x="5011738" y="12091988"/>
          <p14:tracePt t="63067" x="4935538" y="12130088"/>
          <p14:tracePt t="63077" x="4876800" y="12149138"/>
          <p14:tracePt t="63084" x="4838700" y="12168188"/>
          <p14:tracePt t="63091" x="4779963" y="12207875"/>
          <p14:tracePt t="63100" x="4722813" y="12226925"/>
          <p14:tracePt t="63112" x="4702175" y="12245975"/>
          <p14:tracePt t="63115" x="4645025" y="12285663"/>
          <p14:tracePt t="63125" x="4567238" y="12342813"/>
          <p14:tracePt t="63131" x="4548188" y="12361863"/>
          <p14:tracePt t="63139" x="4489450" y="12401550"/>
          <p14:tracePt t="63148" x="4470400" y="12420600"/>
          <p14:tracePt t="63156" x="4392613" y="12458700"/>
          <p14:tracePt t="63164" x="4354513" y="12477750"/>
          <p14:tracePt t="63173" x="4257675" y="12517438"/>
          <p14:tracePt t="63180" x="4257675" y="12536488"/>
          <p14:tracePt t="63187" x="4179888" y="12574588"/>
          <p14:tracePt t="63195" x="4141788" y="12574588"/>
          <p14:tracePt t="63204" x="4102100" y="12595225"/>
          <p14:tracePt t="63211" x="4064000" y="12595225"/>
          <p14:tracePt t="63220" x="4044950" y="12633325"/>
          <p14:tracePt t="63227" x="3986213" y="12633325"/>
          <p14:tracePt t="63236" x="3967163" y="12633325"/>
          <p14:tracePt t="63246" x="3948113" y="12652375"/>
          <p14:tracePt t="63251" x="3910013" y="12671425"/>
          <p14:tracePt t="63260" x="3889375" y="12671425"/>
          <p14:tracePt t="63268" x="3832225" y="12692063"/>
          <p14:tracePt t="63276" x="3813175" y="12692063"/>
          <p14:tracePt t="63283" x="3735388" y="12692063"/>
          <p14:tracePt t="63292" x="3716338" y="12692063"/>
          <p14:tracePt t="63300" x="3657600" y="12711113"/>
          <p14:tracePt t="63308" x="3638550" y="12711113"/>
          <p14:tracePt t="63316" x="3598863" y="12711113"/>
          <p14:tracePt t="63325" x="3541713" y="12749213"/>
          <p14:tracePt t="63333" x="3522663" y="12749213"/>
          <p14:tracePt t="63341" x="3482975" y="12749213"/>
          <p14:tracePt t="63348" x="3444875" y="12749213"/>
          <p14:tracePt t="63356" x="3406775" y="12749213"/>
          <p14:tracePt t="63363" x="3386138" y="12749213"/>
          <p14:tracePt t="63371" x="3367088" y="12749213"/>
          <p14:tracePt t="63379" x="3289300" y="12749213"/>
          <p14:tracePt t="63387" x="3270250" y="12749213"/>
          <p14:tracePt t="63395" x="3213100" y="12749213"/>
          <p14:tracePt t="63403" x="3192463" y="12749213"/>
          <p14:tracePt t="63411" x="3116263" y="12749213"/>
          <p14:tracePt t="63419" x="3097213" y="12749213"/>
          <p14:tracePt t="63428" x="3057525" y="12749213"/>
          <p14:tracePt t="63437" x="3038475" y="12749213"/>
          <p14:tracePt t="63443" x="2979738" y="12749213"/>
          <p14:tracePt t="63451" x="2922588" y="12711113"/>
          <p14:tracePt t="63462" x="2903538" y="12711113"/>
          <p14:tracePt t="63467" x="2882900" y="12711113"/>
          <p14:tracePt t="63476" x="2863850" y="12711113"/>
          <p14:tracePt t="63494" x="2844800" y="12711113"/>
          <p14:tracePt t="63565" x="2825750" y="12711113"/>
          <p14:tracePt t="63580" x="2806700" y="12711113"/>
          <p14:tracePt t="63590" x="2786063" y="12711113"/>
          <p14:tracePt t="63594" x="2747963" y="12711113"/>
          <p14:tracePt t="63603" x="2728913" y="12711113"/>
          <p14:tracePt t="63620" x="2709863" y="12711113"/>
          <p14:tracePt t="63628" x="2690813" y="12711113"/>
          <p14:tracePt t="63636" x="2670175" y="12711113"/>
          <p14:tracePt t="63644" x="2651125" y="12711113"/>
          <p14:tracePt t="63651" x="2632075" y="12711113"/>
          <p14:tracePt t="63677" x="2593975" y="12711113"/>
          <p14:tracePt t="63717" x="2573338" y="12711113"/>
          <p14:tracePt t="64053" x="2573338" y="12692063"/>
          <p14:tracePt t="64117" x="2573338" y="12671425"/>
          <p14:tracePt t="64269" x="2573338" y="12652375"/>
          <p14:tracePt t="64637" x="2573338" y="12633325"/>
          <p14:tracePt t="64653" x="2613025" y="12633325"/>
          <p14:tracePt t="64662" x="2651125" y="12633325"/>
          <p14:tracePt t="64677" x="2670175" y="12614275"/>
          <p14:tracePt t="64685" x="2690813" y="12614275"/>
          <p14:tracePt t="64692" x="2709863" y="12614275"/>
          <p14:tracePt t="64700" x="2747963" y="12574588"/>
          <p14:tracePt t="64710" x="2786063" y="12555538"/>
          <p14:tracePt t="64715" x="2806700" y="12555538"/>
          <p14:tracePt t="64723" x="2863850" y="12536488"/>
          <p14:tracePt t="64731" x="2979738" y="12498388"/>
          <p14:tracePt t="64739" x="3000375" y="12498388"/>
          <p14:tracePt t="64747" x="3097213" y="12498388"/>
          <p14:tracePt t="64755" x="3116263" y="12477750"/>
          <p14:tracePt t="64763" x="3232150" y="12477750"/>
          <p14:tracePt t="64771" x="3270250" y="12477750"/>
          <p14:tracePt t="64779" x="3367088" y="12458700"/>
          <p14:tracePt t="64787" x="3444875" y="12458700"/>
          <p14:tracePt t="64796" x="3463925" y="12458700"/>
          <p14:tracePt t="64803" x="3503613" y="12458700"/>
          <p14:tracePt t="64811" x="3541713" y="12458700"/>
          <p14:tracePt t="64819" x="3579813" y="12458700"/>
          <p14:tracePt t="64837" x="3598863" y="12458700"/>
          <p14:tracePt t="64877" x="3619500" y="12458700"/>
          <p14:tracePt t="64896" x="3638550" y="12458700"/>
          <p14:tracePt t="64904" x="3657600" y="12458700"/>
          <p14:tracePt t="64916" x="3695700" y="12458700"/>
          <p14:tracePt t="64934" x="3716338" y="12458700"/>
          <p14:tracePt t="64939" x="3735388" y="12458700"/>
          <p14:tracePt t="64964" x="3754438" y="12458700"/>
          <p14:tracePt t="64996" x="3773488" y="12458700"/>
          <p14:tracePt t="65028" x="3792538" y="12458700"/>
          <p14:tracePt t="65069" x="3813175" y="12458700"/>
          <p14:tracePt t="65085" x="3851275" y="12458700"/>
          <p14:tracePt t="65101" x="3870325" y="12458700"/>
          <p14:tracePt t="65108" x="3889375" y="12458700"/>
          <p14:tracePt t="65126" x="3910013" y="12458700"/>
          <p14:tracePt t="65131" x="3929063" y="12458700"/>
          <p14:tracePt t="65139" x="3929063" y="12439650"/>
          <p14:tracePt t="65148" x="3948113" y="12439650"/>
          <p14:tracePt t="65174" x="3967163" y="12439650"/>
          <p14:tracePt t="65188" x="4005263" y="12439650"/>
          <p14:tracePt t="65196" x="4025900" y="12439650"/>
          <p14:tracePt t="65212" x="4044950" y="12439650"/>
          <p14:tracePt t="65223" x="4064000" y="12439650"/>
          <p14:tracePt t="65227" x="4083050" y="12439650"/>
          <p14:tracePt t="65236" x="4102100" y="12439650"/>
          <p14:tracePt t="65244" x="4122738" y="12439650"/>
          <p14:tracePt t="65251" x="4160838" y="12439650"/>
          <p14:tracePt t="65260" x="4179888" y="12439650"/>
          <p14:tracePt t="65267" x="4198938" y="12439650"/>
          <p14:tracePt t="65277" x="4238625" y="12439650"/>
          <p14:tracePt t="65285" x="4257675" y="12439650"/>
          <p14:tracePt t="65295" x="4335463" y="12439650"/>
          <p14:tracePt t="65300" x="4392613" y="12439650"/>
          <p14:tracePt t="65308" x="4411663" y="12439650"/>
          <p14:tracePt t="65315" x="4451350" y="12439650"/>
          <p14:tracePt t="65323" x="4508500" y="12439650"/>
          <p14:tracePt t="65332" x="4548188" y="12439650"/>
          <p14:tracePt t="65343" x="4586288" y="12439650"/>
          <p14:tracePt t="65347" x="4605338" y="12439650"/>
          <p14:tracePt t="65357" x="4625975" y="12439650"/>
          <p14:tracePt t="65363" x="4645025" y="12439650"/>
          <p14:tracePt t="65372" x="4664075" y="12439650"/>
          <p14:tracePt t="65379" x="4683125" y="12439650"/>
          <p14:tracePt t="65388" x="4702175" y="12439650"/>
          <p14:tracePt t="65404" x="4741863" y="12439650"/>
          <p14:tracePt t="65412" x="4760913" y="12439650"/>
          <p14:tracePt t="65419" x="4779963" y="12439650"/>
          <p14:tracePt t="65427" x="4799013" y="12439650"/>
          <p14:tracePt t="65435" x="4818063" y="12439650"/>
          <p14:tracePt t="65444" x="4857750" y="12439650"/>
          <p14:tracePt t="65453" x="4895850" y="12439650"/>
          <p14:tracePt t="65461" x="4935538" y="12439650"/>
          <p14:tracePt t="65467" x="4992688" y="12439650"/>
          <p14:tracePt t="65478" x="5032375" y="12439650"/>
          <p14:tracePt t="65483" x="5089525" y="12439650"/>
          <p14:tracePt t="65493" x="5129213" y="12439650"/>
          <p14:tracePt t="65499" x="5224463" y="12439650"/>
          <p14:tracePt t="65507" x="5245100" y="12439650"/>
          <p14:tracePt t="65515" x="5321300" y="12439650"/>
          <p14:tracePt t="65523" x="5341938" y="12439650"/>
          <p14:tracePt t="65531" x="5380038" y="12439650"/>
          <p14:tracePt t="65540" x="5399088" y="12439650"/>
          <p14:tracePt t="65547" x="5476875" y="12439650"/>
          <p14:tracePt t="65555" x="5535613" y="12439650"/>
          <p14:tracePt t="65564" x="5554663" y="12458700"/>
          <p14:tracePt t="65571" x="5573713" y="12458700"/>
          <p14:tracePt t="65580" x="5592763" y="12458700"/>
          <p14:tracePt t="65590" x="5611813" y="12458700"/>
          <p14:tracePt t="65595" x="5630863" y="12458700"/>
          <p14:tracePt t="65603" x="5670550" y="12477750"/>
          <p14:tracePt t="65620" x="5689600" y="12477750"/>
          <p14:tracePt t="66028" x="5708650" y="12477750"/>
          <p14:tracePt t="66036" x="5727700" y="12477750"/>
          <p14:tracePt t="66044" x="5748338" y="12477750"/>
          <p14:tracePt t="66051" x="5767388" y="12477750"/>
          <p14:tracePt t="66060" x="5786438" y="12477750"/>
          <p14:tracePt t="66068" x="5824538" y="12477750"/>
          <p14:tracePt t="66077" x="5845175" y="12477750"/>
          <p14:tracePt t="66083" x="5864225" y="12477750"/>
          <p14:tracePt t="66093" x="5883275" y="12477750"/>
          <p14:tracePt t="66099" x="5902325" y="12477750"/>
          <p14:tracePt t="66108" x="5921375" y="12477750"/>
          <p14:tracePt t="66116" x="5942013" y="12477750"/>
          <p14:tracePt t="66123" x="5961063" y="12477750"/>
          <p14:tracePt t="66131" x="5999163" y="12477750"/>
          <p14:tracePt t="66141" x="6018213" y="12498388"/>
          <p14:tracePt t="66156" x="6037263" y="12498388"/>
          <p14:tracePt t="66213" x="6057900" y="12498388"/>
          <p14:tracePt t="66240" x="6076950" y="12498388"/>
          <p14:tracePt t="66267" x="6076950" y="12517438"/>
          <p14:tracePt t="66276" x="6096000" y="12517438"/>
          <p14:tracePt t="66300" x="6115050" y="12517438"/>
          <p14:tracePt t="66328" x="6154738" y="12517438"/>
          <p14:tracePt t="66339" x="6173788" y="12517438"/>
          <p14:tracePt t="66357" x="6192838" y="12517438"/>
          <p14:tracePt t="66364" x="6211888" y="12517438"/>
          <p14:tracePt t="66381" x="6230938" y="12517438"/>
          <p14:tracePt t="66387" x="6251575" y="12517438"/>
          <p14:tracePt t="66395" x="6270625" y="12517438"/>
          <p14:tracePt t="66412" x="6308725" y="12517438"/>
          <p14:tracePt t="66420" x="6327775" y="12517438"/>
          <p14:tracePt t="66428" x="6348413" y="12517438"/>
          <p14:tracePt t="66438" x="6367463" y="12517438"/>
          <p14:tracePt t="66443" x="6386513" y="12517438"/>
          <p14:tracePt t="66452" x="6405563" y="12517438"/>
          <p14:tracePt t="66461" x="6464300" y="12517438"/>
          <p14:tracePt t="66468" x="6483350" y="12517438"/>
          <p14:tracePt t="66477" x="6502400" y="12517438"/>
          <p14:tracePt t="66483" x="6521450" y="12517438"/>
          <p14:tracePt t="66494" x="6540500" y="12517438"/>
          <p14:tracePt t="66510" x="6561138" y="12517438"/>
          <p14:tracePt t="66525" x="6580188" y="12517438"/>
          <p14:tracePt t="66565" x="6618288" y="12517438"/>
          <p14:tracePt t="66580" x="6637338" y="12517438"/>
          <p14:tracePt t="66591" x="6657975" y="12517438"/>
          <p14:tracePt t="66595" x="6677025" y="12517438"/>
          <p14:tracePt t="66604" x="6696075" y="12517438"/>
          <p14:tracePt t="66611" x="6715125" y="12517438"/>
          <p14:tracePt t="66619" x="6734175" y="12517438"/>
          <p14:tracePt t="66627" x="6811963" y="12517438"/>
          <p14:tracePt t="66635" x="6831013" y="12517438"/>
          <p14:tracePt t="66643" x="6946900" y="12517438"/>
          <p14:tracePt t="66651" x="7024688" y="12517438"/>
          <p14:tracePt t="66659" x="7043738" y="12517438"/>
          <p14:tracePt t="66668" x="7140575" y="12517438"/>
          <p14:tracePt t="66679" x="7161213" y="12517438"/>
          <p14:tracePt t="66683" x="7237413" y="12517438"/>
          <p14:tracePt t="66692" x="7296150" y="12517438"/>
          <p14:tracePt t="66701" x="7334250" y="12517438"/>
          <p14:tracePt t="66707" x="7392988" y="12555538"/>
          <p14:tracePt t="66717" x="7450138" y="12555538"/>
          <p14:tracePt t="66727" x="7470775" y="12555538"/>
          <p14:tracePt t="66731" x="7489825" y="12555538"/>
          <p14:tracePt t="66739" x="7489825" y="12574588"/>
          <p14:tracePt t="66748" x="7508875" y="12574588"/>
          <p14:tracePt t="66756" x="7527925" y="12574588"/>
          <p14:tracePt t="66764" x="7546975" y="12574588"/>
          <p14:tracePt t="66780" x="7586663" y="12574588"/>
          <p14:tracePt t="66788" x="7605713" y="12574588"/>
          <p14:tracePt t="66795" x="7605713" y="12595225"/>
          <p14:tracePt t="66803" x="7624763" y="12595225"/>
          <p14:tracePt t="66810" x="7662863" y="12595225"/>
          <p14:tracePt t="66819" x="7721600" y="12595225"/>
          <p14:tracePt t="66827" x="7759700" y="12595225"/>
          <p14:tracePt t="66835" x="7799388" y="12614275"/>
          <p14:tracePt t="66842" x="7856538" y="12614275"/>
          <p14:tracePt t="66851" x="7953375" y="12652375"/>
          <p14:tracePt t="66862" x="7974013" y="12652375"/>
          <p14:tracePt t="66867" x="8050213" y="12671425"/>
          <p14:tracePt t="66875" x="8070850" y="12671425"/>
          <p14:tracePt t="66883" x="8108950" y="12671425"/>
          <p14:tracePt t="66893" x="8128000" y="12671425"/>
          <p14:tracePt t="66900" x="8186738" y="12692063"/>
          <p14:tracePt t="66908" x="8243888" y="12692063"/>
          <p14:tracePt t="66916" x="8262938" y="12692063"/>
          <p14:tracePt t="66924" x="8283575" y="12692063"/>
          <p14:tracePt t="66932" x="8302625" y="12692063"/>
          <p14:tracePt t="66939" x="8321675" y="12711113"/>
          <p14:tracePt t="66958" x="8340725" y="12711113"/>
          <p14:tracePt t="66971" x="8359775" y="12711113"/>
          <p14:tracePt t="66996" x="8399463" y="12711113"/>
          <p14:tracePt t="67005" x="8418513" y="12711113"/>
          <p14:tracePt t="67028" x="8437563" y="12711113"/>
          <p14:tracePt t="67044" x="8456613" y="12711113"/>
          <p14:tracePt t="67060" x="8477250" y="12711113"/>
          <p14:tracePt t="67077" x="8496300" y="12711113"/>
          <p14:tracePt t="67094" x="8515350" y="12711113"/>
          <p14:tracePt t="67100" x="8572500" y="12711113"/>
          <p14:tracePt t="67109" x="8593138" y="12711113"/>
          <p14:tracePt t="67118" x="8612188" y="12711113"/>
          <p14:tracePt t="67123" x="8650288" y="12711113"/>
          <p14:tracePt t="67132" x="8689975" y="12711113"/>
          <p14:tracePt t="67142" x="8728075" y="12711113"/>
          <p14:tracePt t="67147" x="8747125" y="12692063"/>
          <p14:tracePt t="67155" x="8766175" y="12692063"/>
          <p14:tracePt t="67163" x="8786813" y="12692063"/>
          <p14:tracePt t="67172" x="8824913" y="12692063"/>
          <p14:tracePt t="67180" x="8843963" y="12692063"/>
          <p14:tracePt t="67205" x="8863013" y="12692063"/>
          <p14:tracePt t="67220" x="8863013" y="12671425"/>
          <p14:tracePt t="67230" x="8883650" y="12671425"/>
          <p14:tracePt t="67234" x="8902700" y="12671425"/>
          <p14:tracePt t="67243" x="8921750" y="12671425"/>
          <p14:tracePt t="67252" x="8978900" y="12671425"/>
          <p14:tracePt t="67259" x="8999538" y="12671425"/>
          <p14:tracePt t="67268" x="9037638" y="12652375"/>
          <p14:tracePt t="67276" x="9056688" y="12652375"/>
          <p14:tracePt t="67283" x="9134475" y="12652375"/>
          <p14:tracePt t="67295" x="9193213" y="12614275"/>
          <p14:tracePt t="67301" x="9269413" y="12614275"/>
          <p14:tracePt t="67308" x="9366250" y="12595225"/>
          <p14:tracePt t="67315" x="9385300" y="12595225"/>
          <p14:tracePt t="67323" x="9463088" y="12595225"/>
          <p14:tracePt t="67331" x="9502775" y="12555538"/>
          <p14:tracePt t="67340" x="9599613" y="12555538"/>
          <p14:tracePt t="67347" x="9618663" y="12555538"/>
          <p14:tracePt t="67355" x="9637713" y="12536488"/>
          <p14:tracePt t="67363" x="9675813" y="12536488"/>
          <p14:tracePt t="67371" x="9715500" y="12536488"/>
          <p14:tracePt t="67379" x="9734550" y="12536488"/>
          <p14:tracePt t="67387" x="9753600" y="12536488"/>
          <p14:tracePt t="67405" x="9772650" y="12536488"/>
          <p14:tracePt t="67412" x="9791700" y="12536488"/>
          <p14:tracePt t="67419" x="9812338" y="12536488"/>
          <p14:tracePt t="67428" x="9831388" y="12536488"/>
          <p14:tracePt t="67438" x="9831388" y="12517438"/>
          <p14:tracePt t="67443" x="9850438" y="12517438"/>
          <p14:tracePt t="67452" x="9909175" y="12517438"/>
          <p14:tracePt t="67463" x="9928225" y="12517438"/>
          <p14:tracePt t="67467" x="9966325" y="12517438"/>
          <p14:tracePt t="67479" x="10025063" y="12517438"/>
          <p14:tracePt t="67486" x="10082213" y="12517438"/>
          <p14:tracePt t="67492" x="10121900" y="12517438"/>
          <p14:tracePt t="67500" x="10140950" y="12517438"/>
          <p14:tracePt t="67510" x="10218738" y="12517438"/>
          <p14:tracePt t="67515" x="10237788" y="12517438"/>
          <p14:tracePt t="67523" x="10294938" y="12517438"/>
          <p14:tracePt t="67532" x="10315575" y="12517438"/>
          <p14:tracePt t="67539" x="10353675" y="12517438"/>
          <p14:tracePt t="67547" x="10372725" y="12517438"/>
          <p14:tracePt t="67556" x="10391775" y="12517438"/>
          <p14:tracePt t="67563" x="10431463" y="12517438"/>
          <p14:tracePt t="67571" x="10450513" y="12517438"/>
          <p14:tracePt t="67579" x="10469563" y="12517438"/>
          <p14:tracePt t="67596" x="10488613" y="12517438"/>
          <p14:tracePt t="67604" x="10509250" y="12517438"/>
          <p14:tracePt t="67621" x="10528300" y="12517438"/>
          <p14:tracePt t="67636" x="10547350" y="12517438"/>
          <p14:tracePt t="67645" x="10585450" y="12517438"/>
          <p14:tracePt t="67664" x="10604500" y="12517438"/>
          <p14:tracePt t="67678" x="10625138" y="12517438"/>
          <p14:tracePt t="67692" x="10644188" y="12517438"/>
          <p14:tracePt t="67949" x="10663238" y="12517438"/>
          <p14:tracePt t="67956" x="10682288" y="12517438"/>
          <p14:tracePt t="67975" x="10701338" y="12517438"/>
          <p14:tracePt t="67979" x="10741025" y="12517438"/>
          <p14:tracePt t="67987" x="10760075" y="12517438"/>
          <p14:tracePt t="67996" x="10798175" y="12517438"/>
          <p14:tracePt t="68003" x="10875963" y="12517438"/>
          <p14:tracePt t="68011" x="10934700" y="12517438"/>
          <p14:tracePt t="68020" x="11050588" y="12517438"/>
          <p14:tracePt t="68027" x="11088688" y="12517438"/>
          <p14:tracePt t="68036" x="11204575" y="12517438"/>
          <p14:tracePt t="68045" x="11263313" y="12517438"/>
          <p14:tracePt t="68051" x="11379200" y="12517438"/>
          <p14:tracePt t="68060" x="11437938" y="12517438"/>
          <p14:tracePt t="68067" x="11591925" y="12517438"/>
          <p14:tracePt t="68078" x="11669713" y="12517438"/>
          <p14:tracePt t="68084" x="11728450" y="12517438"/>
          <p14:tracePt t="68092" x="11804650" y="12517438"/>
          <p14:tracePt t="68101" x="11844338" y="12517438"/>
          <p14:tracePt t="68109" x="11941175" y="12517438"/>
          <p14:tracePt t="68115" x="11960225" y="12517438"/>
          <p14:tracePt t="68123" x="12038013" y="12517438"/>
          <p14:tracePt t="68132" x="12114213" y="12517438"/>
          <p14:tracePt t="68139" x="12134850" y="12517438"/>
          <p14:tracePt t="68148" x="12172950" y="12517438"/>
          <p14:tracePt t="68157" x="12211050" y="12517438"/>
          <p14:tracePt t="68163" x="12250738" y="12517438"/>
          <p14:tracePt t="68171" x="12269788" y="12517438"/>
          <p14:tracePt t="68180" x="12326938" y="12517438"/>
          <p14:tracePt t="68188" x="12366625" y="12517438"/>
          <p14:tracePt t="68195" x="12385675" y="12517438"/>
          <p14:tracePt t="68207" x="12404725" y="12517438"/>
          <p14:tracePt t="68210" x="12444413" y="12517438"/>
          <p14:tracePt t="68220" x="12463463" y="12517438"/>
          <p14:tracePt t="68227" x="12482513" y="12517438"/>
          <p14:tracePt t="68260" x="12501563" y="12517438"/>
          <p14:tracePt t="68293" x="12520613" y="12517438"/>
          <p14:tracePt t="68319" x="12541250" y="12517438"/>
          <p14:tracePt t="68333" x="12560300" y="12517438"/>
          <p14:tracePt t="68342" x="12579350" y="12517438"/>
          <p14:tracePt t="68347" x="12617450" y="12517438"/>
          <p14:tracePt t="68355" x="12636500" y="12517438"/>
          <p14:tracePt t="68364" x="12676188" y="12517438"/>
          <p14:tracePt t="68371" x="12695238" y="12498388"/>
          <p14:tracePt t="68379" x="12773025" y="12498388"/>
          <p14:tracePt t="68391" x="12869863" y="12458700"/>
          <p14:tracePt t="68395" x="12907963" y="12458700"/>
          <p14:tracePt t="68404" x="12985750" y="12458700"/>
          <p14:tracePt t="68411" x="13044488" y="12458700"/>
          <p14:tracePt t="68419" x="13160375" y="12458700"/>
          <p14:tracePt t="68427" x="13179425" y="12458700"/>
          <p14:tracePt t="68435" x="13257213" y="12458700"/>
          <p14:tracePt t="68445" x="13295313" y="12458700"/>
          <p14:tracePt t="68453" x="13333413" y="12458700"/>
          <p14:tracePt t="68464" x="13373100" y="12458700"/>
          <p14:tracePt t="68469" x="13392150" y="12458700"/>
          <p14:tracePt t="68493" x="13411200" y="12458700"/>
          <p14:tracePt t="68525" x="13430250" y="12458700"/>
          <p14:tracePt t="68541" x="13469938" y="12458700"/>
          <p14:tracePt t="68557" x="13488988" y="12458700"/>
          <p14:tracePt t="68573" x="13508038" y="12458700"/>
          <p14:tracePt t="68580" x="13527088" y="12458700"/>
          <p14:tracePt t="68587" x="13546138" y="12458700"/>
          <p14:tracePt t="68595" x="13566775" y="12458700"/>
          <p14:tracePt t="68603" x="13585825" y="12458700"/>
          <p14:tracePt t="68611" x="13623925" y="12458700"/>
          <p14:tracePt t="68619" x="13663613" y="12458700"/>
          <p14:tracePt t="68627" x="13682663" y="12458700"/>
          <p14:tracePt t="68635" x="13760450" y="12458700"/>
          <p14:tracePt t="68642" x="13798550" y="12458700"/>
          <p14:tracePt t="68651" x="13857288" y="12458700"/>
          <p14:tracePt t="68659" x="13933488" y="12458700"/>
          <p14:tracePt t="68667" x="13952538" y="12458700"/>
          <p14:tracePt t="68677" x="14011275" y="12458700"/>
          <p14:tracePt t="68685" x="14030325" y="12458700"/>
          <p14:tracePt t="68694" x="14070013" y="12458700"/>
          <p14:tracePt t="68702" x="14127163" y="12458700"/>
          <p14:tracePt t="68707" x="14146213" y="12458700"/>
          <p14:tracePt t="68716" x="14204950" y="12458700"/>
          <p14:tracePt t="68723" x="14224000" y="12458700"/>
          <p14:tracePt t="68732" x="14243050" y="12458700"/>
          <p14:tracePt t="68740" x="14263688" y="12458700"/>
          <p14:tracePt t="68747" x="14301788" y="12458700"/>
          <p14:tracePt t="68756" x="14301788" y="12439650"/>
          <p14:tracePt t="68764" x="14339888" y="12439650"/>
          <p14:tracePt t="68771" x="14379575" y="12439650"/>
          <p14:tracePt t="68781" x="14398625" y="12439650"/>
          <p14:tracePt t="68788" x="14417675" y="12439650"/>
          <p14:tracePt t="68795" x="14436725" y="12439650"/>
          <p14:tracePt t="68803" x="14495463" y="12420600"/>
          <p14:tracePt t="68811" x="14514513" y="12420600"/>
          <p14:tracePt t="68819" x="14533563" y="12420600"/>
          <p14:tracePt t="68828" x="14611350" y="12420600"/>
          <p14:tracePt t="68837" x="14630400" y="12420600"/>
          <p14:tracePt t="68846" x="14689138" y="12420600"/>
          <p14:tracePt t="68851" x="14708188" y="12420600"/>
          <p14:tracePt t="68860" x="14746288" y="12420600"/>
          <p14:tracePt t="68867" x="14805025" y="12420600"/>
          <p14:tracePt t="68880" x="14843125" y="12420600"/>
          <p14:tracePt t="68884" x="14862175" y="12420600"/>
          <p14:tracePt t="68892" x="14939963" y="12420600"/>
          <p14:tracePt t="68900" x="14998700" y="12420600"/>
          <p14:tracePt t="68908" x="15017750" y="12420600"/>
          <p14:tracePt t="68915" x="15055850" y="12420600"/>
          <p14:tracePt t="68924" x="15076488" y="12420600"/>
          <p14:tracePt t="68932" x="15133638" y="12420600"/>
          <p14:tracePt t="68939" x="15152688" y="12420600"/>
          <p14:tracePt t="68947" x="15171738" y="12420600"/>
          <p14:tracePt t="68972" x="15192375" y="12420600"/>
          <p14:tracePt t="69517" x="15171738" y="12420600"/>
          <p14:tracePt t="69525" x="15114588" y="12439650"/>
          <p14:tracePt t="69532" x="15036800" y="12498388"/>
          <p14:tracePt t="69540" x="14824075" y="12574588"/>
          <p14:tracePt t="69547" x="14708188" y="12633325"/>
          <p14:tracePt t="69555" x="14436725" y="12749213"/>
          <p14:tracePt t="69563" x="14204950" y="12787313"/>
          <p14:tracePt t="69571" x="13739813" y="12865100"/>
          <p14:tracePt t="69579" x="13469938" y="12904788"/>
          <p14:tracePt t="69587" x="12676188" y="12961938"/>
          <p14:tracePt t="69595" x="11804650" y="13020675"/>
          <p14:tracePt t="69603" x="11398250" y="13020675"/>
          <p14:tracePt t="69611" x="10875963" y="13001625"/>
          <p14:tracePt t="69973" x="10837863" y="13020675"/>
          <p14:tracePt t="69980" x="10701338" y="12980988"/>
          <p14:tracePt t="69988" x="10682288" y="12961938"/>
          <p14:tracePt t="69995" x="10625138" y="12884150"/>
          <p14:tracePt t="70004" x="10585450" y="12865100"/>
          <p14:tracePt t="70011" x="10450513" y="12768263"/>
          <p14:tracePt t="70019" x="10372725" y="12730163"/>
          <p14:tracePt t="70027" x="10082213" y="12633325"/>
          <p14:tracePt t="70035" x="9909175" y="12555538"/>
          <p14:tracePt t="70043" x="9578975" y="12401550"/>
          <p14:tracePt t="70051" x="9309100" y="12285663"/>
          <p14:tracePt t="70061" x="9212263" y="12245975"/>
          <p14:tracePt t="70067" x="8959850" y="12149138"/>
          <p14:tracePt t="70079" x="8843963" y="12072938"/>
          <p14:tracePt t="70084" x="8515350" y="11995150"/>
          <p14:tracePt t="70092" x="8340725" y="11936413"/>
          <p14:tracePt t="70100" x="7974013" y="11879263"/>
          <p14:tracePt t="70110" x="7818438" y="11860213"/>
          <p14:tracePt t="70115" x="7392988" y="11763375"/>
          <p14:tracePt t="70123" x="6967538" y="11723688"/>
          <p14:tracePt t="70131" x="6811963" y="11685588"/>
          <p14:tracePt t="70140" x="6386513" y="11645900"/>
          <p14:tracePt t="70148" x="6230938" y="11626850"/>
          <p14:tracePt t="70155" x="5864225" y="11569700"/>
          <p14:tracePt t="70163" x="5748338" y="11569700"/>
          <p14:tracePt t="70171" x="5495925" y="11569700"/>
          <p14:tracePt t="70179" x="5302250" y="11569700"/>
          <p14:tracePt t="70187" x="5205413" y="11588750"/>
          <p14:tracePt t="70196" x="5051425" y="11626850"/>
          <p14:tracePt t="70203" x="4992688" y="11626850"/>
          <p14:tracePt t="70211" x="4914900" y="11685588"/>
          <p14:tracePt t="70220" x="4895850" y="11704638"/>
          <p14:tracePt t="70228" x="4779963" y="11723688"/>
          <p14:tracePt t="70235" x="4760913" y="11742738"/>
          <p14:tracePt t="70245" x="4722813" y="11801475"/>
          <p14:tracePt t="70251" x="4664075" y="11860213"/>
          <p14:tracePt t="70259" x="4645025" y="11879263"/>
          <p14:tracePt t="70267" x="4586288" y="11917363"/>
          <p14:tracePt t="70277" x="4567238" y="11936413"/>
          <p14:tracePt t="70283" x="4451350" y="11995150"/>
          <p14:tracePt t="70292" x="4432300" y="12014200"/>
          <p14:tracePt t="70299" x="4335463" y="12111038"/>
          <p14:tracePt t="70308" x="4198938" y="12168188"/>
          <p14:tracePt t="70316" x="4179888" y="12226925"/>
          <p14:tracePt t="70327" x="4083050" y="12285663"/>
          <p14:tracePt t="70331" x="4025900" y="12304713"/>
          <p14:tracePt t="70340" x="3948113" y="12401550"/>
          <p14:tracePt t="70350" x="3929063" y="12420600"/>
          <p14:tracePt t="70355" x="3870325" y="12498388"/>
          <p14:tracePt t="70363" x="3813175" y="12574588"/>
          <p14:tracePt t="70371" x="3792538" y="12595225"/>
          <p14:tracePt t="70381" x="3735388" y="12652375"/>
          <p14:tracePt t="70388" x="3716338" y="12711113"/>
          <p14:tracePt t="70396" x="3695700" y="12749213"/>
          <p14:tracePt t="70403" x="3657600" y="12787313"/>
          <p14:tracePt t="70411" x="3619500" y="12827000"/>
          <p14:tracePt t="70420" x="3560763" y="12846050"/>
          <p14:tracePt t="70429" x="3503613" y="12884150"/>
          <p14:tracePt t="70437" x="3463925" y="12942888"/>
          <p14:tracePt t="70443" x="3425825" y="12942888"/>
          <p14:tracePt t="70451" x="3386138" y="12980988"/>
          <p14:tracePt t="70462" x="3367088" y="13001625"/>
          <p14:tracePt t="70467" x="3309938" y="13039725"/>
          <p14:tracePt t="70477" x="3289300" y="13039725"/>
          <p14:tracePt t="70483" x="3251200" y="13058775"/>
          <p14:tracePt t="70492" x="3192463" y="13058775"/>
          <p14:tracePt t="70501" x="3173413" y="13058775"/>
          <p14:tracePt t="70507" x="3154363" y="13077825"/>
          <p14:tracePt t="70516" x="3135313" y="13077825"/>
          <p14:tracePt t="70528" x="3076575" y="13077825"/>
          <p14:tracePt t="70531" x="3057525" y="13077825"/>
          <p14:tracePt t="70539" x="3038475" y="13077825"/>
          <p14:tracePt t="70548" x="3019425" y="13077825"/>
          <p14:tracePt t="70555" x="2941638" y="13077825"/>
          <p14:tracePt t="70563" x="2844800" y="13096875"/>
          <p14:tracePt t="70572" x="2806700" y="13096875"/>
          <p14:tracePt t="70579" x="2728913" y="13136563"/>
          <p14:tracePt t="70587" x="2690813" y="13136563"/>
          <p14:tracePt t="70595" x="2613025" y="13155613"/>
          <p14:tracePt t="70603" x="2593975" y="13155613"/>
          <p14:tracePt t="70612" x="2535238" y="13155613"/>
          <p14:tracePt t="70619" x="2438400" y="13193713"/>
          <p14:tracePt t="70627" x="2419350" y="13193713"/>
          <p14:tracePt t="70635" x="2341563" y="13193713"/>
          <p14:tracePt t="70643" x="2322513" y="13193713"/>
          <p14:tracePt t="70651" x="2263775" y="13214350"/>
          <p14:tracePt t="70663" x="2244725" y="13214350"/>
          <p14:tracePt t="70667" x="2206625" y="13214350"/>
          <p14:tracePt t="70678" x="2187575" y="13214350"/>
          <p14:tracePt t="70686" x="2166938" y="13214350"/>
          <p14:tracePt t="70829" x="2147888" y="13214350"/>
          <p14:tracePt t="70885" x="2109788" y="13214350"/>
          <p14:tracePt t="70933" x="2090738" y="13214350"/>
          <p14:tracePt t="71077" x="2128838" y="13214350"/>
          <p14:tracePt t="71094" x="2147888" y="13214350"/>
          <p14:tracePt t="71101" x="2166938" y="13214350"/>
          <p14:tracePt t="71107" x="2244725" y="13214350"/>
          <p14:tracePt t="71115" x="2263775" y="13214350"/>
          <p14:tracePt t="71123" x="2341563" y="13214350"/>
          <p14:tracePt t="71131" x="2419350" y="13214350"/>
          <p14:tracePt t="71140" x="2438400" y="13214350"/>
          <p14:tracePt t="71148" x="2516188" y="13233400"/>
          <p14:tracePt t="71156" x="2535238" y="13233400"/>
          <p14:tracePt t="71163" x="2573338" y="13233400"/>
          <p14:tracePt t="71172" x="2613025" y="13233400"/>
          <p14:tracePt t="71179" x="2651125" y="13271500"/>
          <p14:tracePt t="71187" x="2670175" y="13271500"/>
          <p14:tracePt t="71195" x="2690813" y="13271500"/>
          <p14:tracePt t="71204" x="2728913" y="13271500"/>
          <p14:tracePt t="71232" x="2747963" y="13271500"/>
          <p14:tracePt t="71244" x="2767013" y="13271500"/>
          <p14:tracePt t="71261" x="2786063" y="13271500"/>
          <p14:tracePt t="71278" x="2806700" y="13271500"/>
          <p14:tracePt t="71287" x="2825750" y="13271500"/>
          <p14:tracePt t="71291" x="2844800" y="13271500"/>
          <p14:tracePt t="71310" x="2882900" y="13271500"/>
          <p14:tracePt t="71357" x="2903538" y="13271500"/>
          <p14:tracePt t="71413" x="2922588" y="13271500"/>
          <p14:tracePt t="71860" x="2941638" y="13271500"/>
          <p14:tracePt t="72077" x="2941638" y="13252450"/>
          <p14:tracePt t="72108" x="2960688" y="13252450"/>
          <p14:tracePt t="72117" x="2979738" y="13252450"/>
          <p14:tracePt t="72125" x="3000375" y="13252450"/>
          <p14:tracePt t="72133" x="3057525" y="13233400"/>
          <p14:tracePt t="72139" x="3076575" y="13233400"/>
          <p14:tracePt t="72148" x="3116263" y="13233400"/>
          <p14:tracePt t="72157" x="3173413" y="13233400"/>
          <p14:tracePt t="72163" x="3289300" y="13233400"/>
          <p14:tracePt t="72172" x="3406775" y="13233400"/>
          <p14:tracePt t="72179" x="3482975" y="13233400"/>
          <p14:tracePt t="72187" x="3598863" y="13233400"/>
          <p14:tracePt t="72195" x="3676650" y="13233400"/>
          <p14:tracePt t="72203" x="3792538" y="13233400"/>
          <p14:tracePt t="72211" x="3889375" y="13233400"/>
          <p14:tracePt t="72219" x="3967163" y="13233400"/>
          <p14:tracePt t="72227" x="4083050" y="13233400"/>
          <p14:tracePt t="72236" x="4141788" y="13233400"/>
          <p14:tracePt t="72245" x="4276725" y="13233400"/>
          <p14:tracePt t="72254" x="4335463" y="13233400"/>
          <p14:tracePt t="72260" x="4451350" y="13233400"/>
          <p14:tracePt t="72268" x="4508500" y="13233400"/>
          <p14:tracePt t="72277" x="4664075" y="13233400"/>
          <p14:tracePt t="72284" x="4702175" y="13233400"/>
          <p14:tracePt t="72293" x="4857750" y="13233400"/>
          <p14:tracePt t="72299" x="4973638" y="13233400"/>
          <p14:tracePt t="72307" x="5032375" y="13233400"/>
          <p14:tracePt t="72319" x="5108575" y="13233400"/>
          <p14:tracePt t="72323" x="5129213" y="13233400"/>
          <p14:tracePt t="72331" x="5167313" y="13233400"/>
          <p14:tracePt t="72340" x="5205413" y="13233400"/>
          <p14:tracePt t="72347" x="5224463" y="13233400"/>
          <p14:tracePt t="72413" x="5245100" y="13233400"/>
          <p14:tracePt t="72440" x="5264150" y="13233400"/>
          <p14:tracePt t="72443" x="5283200" y="13233400"/>
          <p14:tracePt t="72465" x="5302250" y="13233400"/>
          <p14:tracePt t="72476" x="5321300" y="13233400"/>
          <p14:tracePt t="72484" x="5360988" y="13233400"/>
          <p14:tracePt t="72496" x="5380038" y="13233400"/>
          <p14:tracePt t="72500" x="5399088" y="13233400"/>
          <p14:tracePt t="72511" x="5418138" y="13233400"/>
          <p14:tracePt t="72515" x="5438775" y="13233400"/>
          <p14:tracePt t="72523" x="5495925" y="13214350"/>
          <p14:tracePt t="72531" x="5573713" y="13214350"/>
          <p14:tracePt t="72539" x="5611813" y="13214350"/>
          <p14:tracePt t="72547" x="5727700" y="13214350"/>
          <p14:tracePt t="72555" x="5845175" y="13214350"/>
          <p14:tracePt t="72563" x="5902325" y="13214350"/>
          <p14:tracePt t="72572" x="6018213" y="13214350"/>
          <p14:tracePt t="72580" x="6076950" y="13214350"/>
          <p14:tracePt t="72587" x="6154738" y="13214350"/>
          <p14:tracePt t="72596" x="6192838" y="13214350"/>
          <p14:tracePt t="72603" x="6289675" y="13214350"/>
          <p14:tracePt t="72612" x="6308725" y="13214350"/>
          <p14:tracePt t="72620" x="6386513" y="13214350"/>
          <p14:tracePt t="72629" x="6424613" y="13214350"/>
          <p14:tracePt t="72635" x="6443663" y="13214350"/>
          <p14:tracePt t="72644" x="6464300" y="13214350"/>
          <p14:tracePt t="73053" x="6443663" y="13214350"/>
          <p14:tracePt t="73069" x="6424613" y="13214350"/>
          <p14:tracePt t="73085" x="6405563" y="13214350"/>
          <p14:tracePt t="73093" x="6386513" y="13214350"/>
          <p14:tracePt t="73101" x="6367463" y="13214350"/>
          <p14:tracePt t="73107" x="6308725" y="13214350"/>
          <p14:tracePt t="73115" x="6251575" y="13233400"/>
          <p14:tracePt t="73123" x="6211888" y="13233400"/>
          <p14:tracePt t="73131" x="6096000" y="13271500"/>
          <p14:tracePt t="73139" x="5980113" y="13271500"/>
          <p14:tracePt t="73148" x="5921375" y="13290550"/>
          <p14:tracePt t="73155" x="5727700" y="13290550"/>
          <p14:tracePt t="73163" x="5651500" y="13330238"/>
          <p14:tracePt t="73173" x="5476875" y="13349288"/>
          <p14:tracePt t="73179" x="5360988" y="13349288"/>
          <p14:tracePt t="73187" x="5205413" y="13387388"/>
          <p14:tracePt t="73195" x="4992688" y="13427075"/>
          <p14:tracePt t="73204" x="4895850" y="13446125"/>
          <p14:tracePt t="73211" x="4702175" y="13484225"/>
          <p14:tracePt t="73222" x="4625975" y="13484225"/>
          <p14:tracePt t="73227" x="4411663" y="13562013"/>
          <p14:tracePt t="73235" x="4335463" y="13562013"/>
          <p14:tracePt t="73243" x="4102100" y="13581063"/>
          <p14:tracePt t="73251" x="4005263" y="13581063"/>
          <p14:tracePt t="73259" x="3851275" y="13620750"/>
          <p14:tracePt t="73267" x="3638550" y="13658850"/>
          <p14:tracePt t="73276" x="3579813" y="13677900"/>
          <p14:tracePt t="73283" x="3463925" y="13716000"/>
          <p14:tracePt t="73292" x="3406775" y="13716000"/>
          <p14:tracePt t="73300" x="3289300" y="13716000"/>
          <p14:tracePt t="73309" x="3251200" y="13736638"/>
          <p14:tracePt t="73316" x="3154363" y="13736638"/>
          <p14:tracePt t="73323" x="3116263" y="13774738"/>
          <p14:tracePt t="73332" x="3097213" y="13774738"/>
          <p14:tracePt t="73341" x="3038475" y="13774738"/>
          <p14:tracePt t="73347" x="3019425" y="13774738"/>
          <p14:tracePt t="73356" x="3000375" y="13774738"/>
          <p14:tracePt t="73367" x="3000375" y="13793788"/>
          <p14:tracePt t="73371" x="2979738" y="13793788"/>
          <p14:tracePt t="73379" x="2960688" y="13793788"/>
          <p14:tracePt t="73396" x="2941638" y="13793788"/>
          <p14:tracePt t="73404" x="2903538" y="13793788"/>
          <p14:tracePt t="73412" x="2882900" y="13793788"/>
          <p14:tracePt t="73421" x="2863850" y="13793788"/>
          <p14:tracePt t="73427" x="2863850" y="13812838"/>
          <p14:tracePt t="73437" x="2844800" y="13812838"/>
          <p14:tracePt t="73445" x="2825750" y="13812838"/>
          <p14:tracePt t="73451" x="2806700" y="13812838"/>
          <p14:tracePt t="73460" x="2786063" y="13812838"/>
          <p14:tracePt t="73467" x="2747963" y="13812838"/>
          <p14:tracePt t="73476" x="2728913" y="13812838"/>
          <p14:tracePt t="73485" x="2709863" y="13833475"/>
          <p14:tracePt t="73494" x="2690813" y="13833475"/>
          <p14:tracePt t="73499" x="2670175" y="13833475"/>
          <p14:tracePt t="73508" x="2613025" y="13833475"/>
          <p14:tracePt t="73516" x="2593975" y="13833475"/>
          <p14:tracePt t="73523" x="2554288" y="13852525"/>
          <p14:tracePt t="73532" x="2535238" y="13852525"/>
          <p14:tracePt t="73539" x="2516188" y="13852525"/>
          <p14:tracePt t="73548" x="2476500" y="13852525"/>
          <p14:tracePt t="73556" x="2457450" y="13852525"/>
          <p14:tracePt t="73563" x="2438400" y="13852525"/>
          <p14:tracePt t="73571" x="2419350" y="13852525"/>
          <p14:tracePt t="73580" x="2400300" y="13852525"/>
          <p14:tracePt t="73587" x="2379663" y="13871575"/>
          <p14:tracePt t="73606" x="2360613" y="13871575"/>
          <p14:tracePt t="73644" x="2322513" y="13871575"/>
          <p14:tracePt t="73708" x="2303463" y="13871575"/>
          <p14:tracePt t="73749" x="2282825" y="13871575"/>
          <p14:tracePt t="73965" x="2263775" y="13871575"/>
          <p14:tracePt t="74037" x="2244725" y="13871575"/>
          <p14:tracePt t="74101" x="2225675" y="13871575"/>
          <p14:tracePt t="74116" x="2206625" y="13871575"/>
          <p14:tracePt t="74165" x="2166938" y="13871575"/>
          <p14:tracePt t="74900" x="2187575" y="13871575"/>
          <p14:tracePt t="74941" x="2206625" y="13871575"/>
          <p14:tracePt t="74957" x="2225675" y="13871575"/>
          <p14:tracePt t="74966" x="2244725" y="13871575"/>
          <p14:tracePt t="74971" x="2263775" y="13871575"/>
          <p14:tracePt t="74991" x="2341563" y="13871575"/>
          <p14:tracePt t="74995" x="2360613" y="13852525"/>
          <p14:tracePt t="75003" x="2438400" y="13852525"/>
          <p14:tracePt t="75011" x="2497138" y="13852525"/>
          <p14:tracePt t="75020" x="2573338" y="13833475"/>
          <p14:tracePt t="75027" x="2613025" y="13833475"/>
          <p14:tracePt t="75039" x="2709863" y="13833475"/>
          <p14:tracePt t="75043" x="2747963" y="13793788"/>
          <p14:tracePt t="75051" x="2806700" y="13793788"/>
          <p14:tracePt t="75059" x="2825750" y="13793788"/>
          <p14:tracePt t="75067" x="2844800" y="13793788"/>
          <p14:tracePt t="75083" x="2863850" y="13793788"/>
          <p14:tracePt t="75100" x="2903538" y="13793788"/>
          <p14:tracePt t="75116" x="2922588" y="13793788"/>
          <p14:tracePt t="75127" x="2941638" y="13793788"/>
          <p14:tracePt t="75133" x="2960688" y="13793788"/>
          <p14:tracePt t="75139" x="2979738" y="13793788"/>
          <p14:tracePt t="75148" x="3000375" y="13793788"/>
          <p14:tracePt t="75156" x="3019425" y="13793788"/>
          <p14:tracePt t="75163" x="3057525" y="13793788"/>
          <p14:tracePt t="75171" x="3076575" y="13793788"/>
          <p14:tracePt t="75179" x="3116263" y="13793788"/>
          <p14:tracePt t="75187" x="3135313" y="13793788"/>
          <p14:tracePt t="75195" x="3154363" y="13793788"/>
          <p14:tracePt t="75203" x="3213100" y="13793788"/>
          <p14:tracePt t="75211" x="3232150" y="13793788"/>
          <p14:tracePt t="75220" x="3251200" y="13793788"/>
          <p14:tracePt t="75228" x="3270250" y="13793788"/>
          <p14:tracePt t="75235" x="3289300" y="13793788"/>
          <p14:tracePt t="75246" x="3348038" y="13793788"/>
          <p14:tracePt t="75251" x="3367088" y="13793788"/>
          <p14:tracePt t="75261" x="3386138" y="13793788"/>
          <p14:tracePt t="75269" x="3425825" y="13793788"/>
          <p14:tracePt t="75276" x="3482975" y="13793788"/>
          <p14:tracePt t="75283" x="3503613" y="13793788"/>
          <p14:tracePt t="75296" x="3560763" y="13793788"/>
          <p14:tracePt t="75299" x="3579813" y="13793788"/>
          <p14:tracePt t="75308" x="3619500" y="13793788"/>
          <p14:tracePt t="75317" x="3676650" y="13793788"/>
          <p14:tracePt t="75323" x="3695700" y="13793788"/>
          <p14:tracePt t="75331" x="3735388" y="13793788"/>
          <p14:tracePt t="75340" x="3754438" y="13793788"/>
          <p14:tracePt t="75347" x="3813175" y="13793788"/>
          <p14:tracePt t="75355" x="3832225" y="13793788"/>
          <p14:tracePt t="75363" x="3851275" y="13793788"/>
          <p14:tracePt t="75372" x="3910013" y="13793788"/>
          <p14:tracePt t="75380" x="3929063" y="13793788"/>
          <p14:tracePt t="75387" x="3967163" y="13793788"/>
          <p14:tracePt t="75396" x="3986213" y="13793788"/>
          <p14:tracePt t="75406" x="4044950" y="13793788"/>
          <p14:tracePt t="75410" x="4083050" y="13793788"/>
          <p14:tracePt t="75420" x="4160838" y="13793788"/>
          <p14:tracePt t="75430" x="4198938" y="13793788"/>
          <p14:tracePt t="75435" x="4257675" y="13793788"/>
          <p14:tracePt t="75444" x="4354513" y="13793788"/>
          <p14:tracePt t="75453" x="4392613" y="13812838"/>
          <p14:tracePt t="75459" x="4489450" y="13812838"/>
          <p14:tracePt t="75468" x="4508500" y="13812838"/>
          <p14:tracePt t="75475" x="4548188" y="13812838"/>
          <p14:tracePt t="75486" x="4567238" y="13812838"/>
          <p14:tracePt t="75492" x="4605338" y="13812838"/>
          <p14:tracePt t="75499" x="4625975" y="13812838"/>
          <p14:tracePt t="75709" x="4645025" y="13812838"/>
          <p14:tracePt t="75717" x="4645025" y="13833475"/>
          <p14:tracePt t="75725" x="4664075" y="13833475"/>
          <p14:tracePt t="75735" x="4683125" y="13833475"/>
          <p14:tracePt t="75739" x="4702175" y="13833475"/>
          <p14:tracePt t="75748" x="4722813" y="13833475"/>
          <p14:tracePt t="75757" x="4741863" y="13833475"/>
          <p14:tracePt t="75763" x="4779963" y="13833475"/>
          <p14:tracePt t="75771" x="4799013" y="13833475"/>
          <p14:tracePt t="75779" x="4818063" y="13833475"/>
          <p14:tracePt t="75788" x="4838700" y="13833475"/>
          <p14:tracePt t="75796" x="4857750" y="13833475"/>
          <p14:tracePt t="75803" x="4876800" y="13833475"/>
          <p14:tracePt t="75811" x="4895850" y="13833475"/>
          <p14:tracePt t="76348" x="4935538" y="13833475"/>
          <p14:tracePt t="76357" x="4954588" y="13833475"/>
          <p14:tracePt t="76364" x="4973638" y="13833475"/>
          <p14:tracePt t="76373" x="4992688" y="13833475"/>
          <p14:tracePt t="76379" x="5011738" y="13833475"/>
          <p14:tracePt t="76388" x="5032375" y="13833475"/>
          <p14:tracePt t="76395" x="5108575" y="13833475"/>
          <p14:tracePt t="76403" x="5129213" y="13833475"/>
          <p14:tracePt t="76411" x="5205413" y="13833475"/>
          <p14:tracePt t="76419" x="5224463" y="13833475"/>
          <p14:tracePt t="76427" x="5302250" y="13833475"/>
          <p14:tracePt t="76437" x="5360988" y="13833475"/>
          <p14:tracePt t="76443" x="5438775" y="13833475"/>
          <p14:tracePt t="76451" x="5476875" y="13833475"/>
          <p14:tracePt t="76461" x="5573713" y="13833475"/>
          <p14:tracePt t="76467" x="5611813" y="13833475"/>
          <p14:tracePt t="76478" x="5630863" y="13833475"/>
          <p14:tracePt t="76486" x="5708650" y="13833475"/>
          <p14:tracePt t="76491" x="5727700" y="13833475"/>
          <p14:tracePt t="76500" x="5767388" y="13833475"/>
          <p14:tracePt t="76507" x="5786438" y="13833475"/>
          <p14:tracePt t="76526" x="5805488" y="13833475"/>
          <p14:tracePt t="76532" x="5824538" y="13833475"/>
          <p14:tracePt t="76539" x="5845175" y="13833475"/>
          <p14:tracePt t="76547" x="5864225" y="13833475"/>
          <p14:tracePt t="76555" x="5883275" y="13793788"/>
          <p14:tracePt t="76563" x="5921375" y="13793788"/>
          <p14:tracePt t="76572" x="5980113" y="13793788"/>
          <p14:tracePt t="76579" x="6018213" y="13793788"/>
          <p14:tracePt t="76587" x="6057900" y="13774738"/>
          <p14:tracePt t="76595" x="6134100" y="13774738"/>
          <p14:tracePt t="76603" x="6192838" y="13774738"/>
          <p14:tracePt t="76611" x="6251575" y="13755688"/>
          <p14:tracePt t="76619" x="6270625" y="13755688"/>
          <p14:tracePt t="76627" x="6367463" y="13755688"/>
          <p14:tracePt t="76636" x="6386513" y="13755688"/>
          <p14:tracePt t="76644" x="6464300" y="13736638"/>
          <p14:tracePt t="76653" x="6540500" y="13736638"/>
          <p14:tracePt t="76663" x="6561138" y="13736638"/>
          <p14:tracePt t="76667" x="6618288" y="13696950"/>
          <p14:tracePt t="76676" x="6637338" y="13696950"/>
          <p14:tracePt t="76685" x="6657975" y="13696950"/>
          <p14:tracePt t="76989" x="6677025" y="13696950"/>
          <p14:tracePt t="77005" x="6696075" y="13696950"/>
          <p14:tracePt t="77013" x="6734175" y="13696950"/>
          <p14:tracePt t="77019" x="6754813" y="13696950"/>
          <p14:tracePt t="77027" x="6850063" y="13696950"/>
          <p14:tracePt t="77037" x="6927850" y="13677900"/>
          <p14:tracePt t="77043" x="7024688" y="13677900"/>
          <p14:tracePt t="77052" x="7180263" y="13677900"/>
          <p14:tracePt t="77059" x="7256463" y="13677900"/>
          <p14:tracePt t="77068" x="7450138" y="13677900"/>
          <p14:tracePt t="77076" x="7527925" y="13677900"/>
          <p14:tracePt t="77084" x="7683500" y="13677900"/>
          <p14:tracePt t="77091" x="7780338" y="13677900"/>
          <p14:tracePt t="77099" x="7934325" y="13677900"/>
          <p14:tracePt t="77107" x="8089900" y="13677900"/>
          <p14:tracePt t="77115" x="8128000" y="13677900"/>
          <p14:tracePt t="77124" x="8224838" y="13677900"/>
          <p14:tracePt t="77131" x="8243888" y="13677900"/>
          <p14:tracePt t="77140" x="8283575" y="13677900"/>
          <p14:tracePt t="77148" x="8302625" y="13677900"/>
          <p14:tracePt t="77180" x="8321675" y="13677900"/>
          <p14:tracePt t="77212" x="8359775" y="13677900"/>
          <p14:tracePt t="77228" x="8380413" y="13677900"/>
          <p14:tracePt t="77238" x="8399463" y="13677900"/>
          <p14:tracePt t="77242" x="8418513" y="13677900"/>
          <p14:tracePt t="77251" x="8437563" y="13677900"/>
          <p14:tracePt t="77261" x="8456613" y="13658850"/>
          <p14:tracePt t="77267" x="8477250" y="13658850"/>
          <p14:tracePt t="77275" x="8515350" y="13658850"/>
          <p14:tracePt t="77284" x="8572500" y="13658850"/>
          <p14:tracePt t="77293" x="8669338" y="13620750"/>
          <p14:tracePt t="77300" x="8709025" y="13620750"/>
          <p14:tracePt t="77309" x="8863013" y="13620750"/>
          <p14:tracePt t="77315" x="8921750" y="13620750"/>
          <p14:tracePt t="77324" x="9037638" y="13620750"/>
          <p14:tracePt t="77331" x="9115425" y="13620750"/>
          <p14:tracePt t="77340" x="9231313" y="13620750"/>
          <p14:tracePt t="77347" x="9290050" y="13620750"/>
          <p14:tracePt t="77355" x="9366250" y="13620750"/>
          <p14:tracePt t="77364" x="9482138" y="13620750"/>
          <p14:tracePt t="77371" x="9502775" y="13620750"/>
          <p14:tracePt t="77379" x="9578975" y="13620750"/>
          <p14:tracePt t="77387" x="9599613" y="13620750"/>
          <p14:tracePt t="77395" x="9675813" y="13620750"/>
          <p14:tracePt t="77403" x="9696450" y="13620750"/>
          <p14:tracePt t="77410" x="9715500" y="13620750"/>
          <p14:tracePt t="77419" x="9734550" y="13620750"/>
          <p14:tracePt t="77427" x="9753600" y="13620750"/>
          <p14:tracePt t="77435" x="9791700" y="13620750"/>
          <p14:tracePt t="77461" x="9812338" y="13620750"/>
          <p14:tracePt t="77478" x="9831388" y="13620750"/>
          <p14:tracePt t="77493" x="9850438" y="13620750"/>
          <p14:tracePt t="77500" x="9869488" y="13620750"/>
          <p14:tracePt t="77508" x="9888538" y="13620750"/>
          <p14:tracePt t="77515" x="9909175" y="13620750"/>
          <p14:tracePt t="77523" x="9947275" y="13620750"/>
          <p14:tracePt t="77532" x="9966325" y="13620750"/>
          <p14:tracePt t="77539" x="10044113" y="13620750"/>
          <p14:tracePt t="77548" x="10121900" y="13620750"/>
          <p14:tracePt t="77555" x="10160000" y="13620750"/>
          <p14:tracePt t="77563" x="10275888" y="13620750"/>
          <p14:tracePt t="77572" x="10372725" y="13620750"/>
          <p14:tracePt t="77579" x="10488613" y="13620750"/>
          <p14:tracePt t="77588" x="10566400" y="13620750"/>
          <p14:tracePt t="77596" x="10682288" y="13620750"/>
          <p14:tracePt t="77604" x="10721975" y="13620750"/>
          <p14:tracePt t="77612" x="10837863" y="13620750"/>
          <p14:tracePt t="77622" x="10934700" y="13620750"/>
          <p14:tracePt t="77626" x="10953750" y="13620750"/>
          <p14:tracePt t="77635" x="11031538" y="13620750"/>
          <p14:tracePt t="77644" x="11050588" y="13620750"/>
          <p14:tracePt t="77651" x="11069638" y="13620750"/>
          <p14:tracePt t="77661" x="11107738" y="13620750"/>
          <p14:tracePt t="77667" x="11128375" y="13620750"/>
          <p14:tracePt t="77675" x="11166475" y="13620750"/>
          <p14:tracePt t="77684" x="11185525" y="13620750"/>
          <p14:tracePt t="77691" x="11263313" y="13620750"/>
          <p14:tracePt t="77700" x="11282363" y="13620750"/>
          <p14:tracePt t="77710" x="11360150" y="13620750"/>
          <p14:tracePt t="77715" x="11379200" y="13620750"/>
          <p14:tracePt t="77722" x="11417300" y="13620750"/>
          <p14:tracePt t="77731" x="11437938" y="13620750"/>
          <p14:tracePt t="77739" x="11495088" y="13620750"/>
          <p14:tracePt t="77748" x="11514138" y="13620750"/>
          <p14:tracePt t="77764" x="11534775" y="13620750"/>
          <p14:tracePt t="78165" x="11553825" y="13620750"/>
          <p14:tracePt t="78181" x="11610975" y="13620750"/>
          <p14:tracePt t="78190" x="11631613" y="13620750"/>
          <p14:tracePt t="78194" x="11650663" y="13620750"/>
          <p14:tracePt t="78203" x="11688763" y="13620750"/>
          <p14:tracePt t="78213" x="11747500" y="13620750"/>
          <p14:tracePt t="78219" x="11863388" y="13620750"/>
          <p14:tracePt t="78226" x="11941175" y="13620750"/>
          <p14:tracePt t="78236" x="12095163" y="13620750"/>
          <p14:tracePt t="78243" x="12172950" y="13620750"/>
          <p14:tracePt t="78251" x="12423775" y="13620750"/>
          <p14:tracePt t="78259" x="12579350" y="13620750"/>
          <p14:tracePt t="78267" x="12657138" y="13620750"/>
          <p14:tracePt t="78278" x="12811125" y="13620750"/>
          <p14:tracePt t="78284" x="12869863" y="13620750"/>
          <p14:tracePt t="78291" x="12985750" y="13639800"/>
          <p14:tracePt t="78300" x="13004800" y="13639800"/>
          <p14:tracePt t="78307" x="13044488" y="13639800"/>
          <p14:tracePt t="78315" x="13063538" y="13658850"/>
          <p14:tracePt t="79165" x="13101638" y="13658850"/>
          <p14:tracePt t="79173" x="13120688" y="13658850"/>
          <p14:tracePt t="79180" x="13139738" y="13658850"/>
          <p14:tracePt t="79188" x="13217525" y="13658850"/>
          <p14:tracePt t="79195" x="13236575" y="13658850"/>
          <p14:tracePt t="79205" x="13333413" y="13658850"/>
          <p14:tracePt t="79213" x="13411200" y="13658850"/>
          <p14:tracePt t="79219" x="13508038" y="13658850"/>
          <p14:tracePt t="79227" x="13585825" y="13658850"/>
          <p14:tracePt t="79235" x="13623925" y="13658850"/>
          <p14:tracePt t="79244" x="13720763" y="13658850"/>
          <p14:tracePt t="79253" x="13760450" y="13658850"/>
          <p14:tracePt t="79261" x="13857288" y="13658850"/>
          <p14:tracePt t="79267" x="13895388" y="13658850"/>
          <p14:tracePt t="79276" x="13914438" y="13677900"/>
          <p14:tracePt t="79283" x="13973175" y="13677900"/>
          <p14:tracePt t="79293" x="13992225" y="13677900"/>
          <p14:tracePt t="79301" x="14030325" y="13677900"/>
          <p14:tracePt t="79308" x="14049375" y="13696950"/>
          <p14:tracePt t="79315" x="14089063" y="13696950"/>
          <p14:tracePt t="79325" x="14108113" y="13696950"/>
          <p14:tracePt t="79340" x="14127163" y="13696950"/>
          <p14:tracePt t="79348" x="14146213" y="13696950"/>
          <p14:tracePt t="79356" x="14166850" y="13716000"/>
          <p14:tracePt t="79364" x="14185900" y="13716000"/>
          <p14:tracePt t="79374" x="14204950" y="13716000"/>
          <p14:tracePt t="79398" x="14224000" y="13716000"/>
          <p14:tracePt t="79428" x="14263688" y="13716000"/>
          <p14:tracePt t="79629" x="14282738" y="13716000"/>
          <p14:tracePt t="79668" x="14301788" y="13716000"/>
          <p14:tracePt t="79677" x="14320838" y="13716000"/>
          <p14:tracePt t="79684" x="14339888" y="13716000"/>
          <p14:tracePt t="79694" x="14398625" y="13716000"/>
          <p14:tracePt t="79699" x="14476413" y="13716000"/>
          <p14:tracePt t="79707" x="14514513" y="13716000"/>
          <p14:tracePt t="79715" x="14670088" y="13716000"/>
          <p14:tracePt t="79723" x="14843125" y="13716000"/>
          <p14:tracePt t="79732" x="14920913" y="13716000"/>
          <p14:tracePt t="79740" x="15076488" y="13716000"/>
          <p14:tracePt t="79748" x="15152688" y="13716000"/>
          <p14:tracePt t="79756" x="15308263" y="13716000"/>
          <p14:tracePt t="79763" x="15327313" y="13716000"/>
          <p14:tracePt t="79771" x="15405100" y="13716000"/>
          <p14:tracePt t="79779" x="15462250" y="13716000"/>
          <p14:tracePt t="79787" x="15482888" y="13716000"/>
          <p14:tracePt t="79853" x="15501938" y="13716000"/>
          <p14:tracePt t="79869" x="15520988" y="13716000"/>
          <p14:tracePt t="79885" x="15540038" y="13716000"/>
          <p14:tracePt t="80005" x="15559088" y="13716000"/>
          <p14:tracePt t="80012" x="15617825" y="13716000"/>
          <p14:tracePt t="80020" x="15636875" y="13716000"/>
          <p14:tracePt t="80028" x="15655925" y="13716000"/>
          <p14:tracePt t="80035" x="15733713" y="13716000"/>
          <p14:tracePt t="80043" x="15811500" y="13716000"/>
          <p14:tracePt t="80051" x="15927388" y="13716000"/>
          <p14:tracePt t="80062" x="16005175" y="13716000"/>
          <p14:tracePt t="80068" x="16121063" y="13716000"/>
          <p14:tracePt t="80078" x="16217900" y="13716000"/>
          <p14:tracePt t="80084" x="16295688" y="13716000"/>
          <p14:tracePt t="80093" x="16314738" y="13716000"/>
          <p14:tracePt t="80103" x="16333788" y="13716000"/>
          <p14:tracePt t="80107" x="16352838" y="13716000"/>
          <p14:tracePt t="80533" x="16371888" y="13716000"/>
          <p14:tracePt t="80540" x="16411575" y="13716000"/>
          <p14:tracePt t="80548" x="16430625" y="13716000"/>
          <p14:tracePt t="80558" x="16468725" y="13716000"/>
          <p14:tracePt t="80563" x="16624300" y="13716000"/>
          <p14:tracePt t="80571" x="16681450" y="13716000"/>
          <p14:tracePt t="80579" x="16914813" y="13716000"/>
          <p14:tracePt t="80587" x="16991013" y="13716000"/>
          <p14:tracePt t="80595" x="17281525" y="13677900"/>
          <p14:tracePt t="80604" x="17359313" y="13658850"/>
          <p14:tracePt t="80612" x="17572038" y="13620750"/>
          <p14:tracePt t="80620" x="17784763" y="13581063"/>
          <p14:tracePt t="80627" x="17843500" y="13562013"/>
          <p14:tracePt t="80636" x="17997488" y="13562013"/>
          <p14:tracePt t="80647" x="18037175" y="13523913"/>
          <p14:tracePt t="80651" x="18134013" y="13523913"/>
          <p14:tracePt t="80659" x="18153063" y="13523913"/>
          <p14:tracePt t="80667" x="18172113" y="13503275"/>
          <p14:tracePt t="80741" x="18153063" y="13503275"/>
          <p14:tracePt t="80748" x="18037175" y="13503275"/>
          <p14:tracePt t="80756" x="17959388" y="13503275"/>
          <p14:tracePt t="80764" x="17706975" y="13581063"/>
          <p14:tracePt t="80771" x="17552988" y="13581063"/>
          <p14:tracePt t="80779" x="17127538" y="13658850"/>
          <p14:tracePt t="80788" x="16971963" y="13696950"/>
          <p14:tracePt t="80795" x="16236950" y="13793788"/>
          <p14:tracePt t="80804" x="15965488" y="13833475"/>
          <p14:tracePt t="80812" x="15230475" y="13928725"/>
          <p14:tracePt t="80819" x="14417675" y="14103350"/>
          <p14:tracePt t="80827" x="14108113" y="14181138"/>
          <p14:tracePt t="80835" x="13314363" y="14219238"/>
          <p14:tracePt t="80844" x="13044488" y="14219238"/>
          <p14:tracePt t="80852" x="12269788" y="14219238"/>
          <p14:tracePt t="80863" x="12057063" y="14219238"/>
          <p14:tracePt t="80867" x="11437938" y="14219238"/>
          <p14:tracePt t="80879" x="10915650" y="14219238"/>
          <p14:tracePt t="80896" x="10353675" y="14219238"/>
          <p14:tracePt t="80900" x="10237788" y="14219238"/>
          <p14:tracePt t="80908" x="9947275" y="14219238"/>
          <p14:tracePt t="80916" x="9869488" y="14258925"/>
          <p14:tracePt t="80923" x="9675813" y="14277975"/>
          <p14:tracePt t="80931" x="9618663" y="14316075"/>
          <p14:tracePt t="80939" x="9463088" y="14316075"/>
          <p14:tracePt t="80947" x="9347200" y="14335125"/>
          <p14:tracePt t="80956" x="9290050" y="14374813"/>
          <p14:tracePt t="80963" x="9172575" y="14374813"/>
          <p14:tracePt t="80972" x="9115425" y="14393863"/>
          <p14:tracePt t="80979" x="8999538" y="14393863"/>
          <p14:tracePt t="80987" x="8978900" y="14412913"/>
          <p14:tracePt t="80995" x="8883650" y="14412913"/>
          <p14:tracePt t="81004" x="8766175" y="14452600"/>
          <p14:tracePt t="81011" x="8709025" y="14452600"/>
          <p14:tracePt t="81019" x="8593138" y="14471650"/>
          <p14:tracePt t="81028" x="8553450" y="14471650"/>
          <p14:tracePt t="81035" x="8456613" y="14509750"/>
          <p14:tracePt t="81044" x="8418513" y="14509750"/>
          <p14:tracePt t="81052" x="8321675" y="14528800"/>
          <p14:tracePt t="81063" x="8166100" y="14528800"/>
          <p14:tracePt t="81069" x="8147050" y="14528800"/>
          <p14:tracePt t="81079" x="8050213" y="14568488"/>
          <p14:tracePt t="81083" x="7993063" y="14568488"/>
          <p14:tracePt t="81093" x="7915275" y="14587538"/>
          <p14:tracePt t="81099" x="7818438" y="14587538"/>
          <p14:tracePt t="81107" x="7740650" y="14625638"/>
          <p14:tracePt t="81115" x="7702550" y="14625638"/>
          <p14:tracePt t="81124" x="7605713" y="14625638"/>
          <p14:tracePt t="81132" x="7527925" y="14625638"/>
          <p14:tracePt t="81141" x="7470775" y="14625638"/>
          <p14:tracePt t="81147" x="7431088" y="14625638"/>
          <p14:tracePt t="81155" x="7373938" y="14606588"/>
          <p14:tracePt t="81163" x="7296150" y="14606588"/>
          <p14:tracePt t="81171" x="7237413" y="14587538"/>
          <p14:tracePt t="81179" x="7083425" y="14547850"/>
          <p14:tracePt t="81188" x="6870700" y="14547850"/>
          <p14:tracePt t="81195" x="6792913" y="14528800"/>
          <p14:tracePt t="81203" x="6540500" y="14490700"/>
          <p14:tracePt t="81211" x="6424613" y="14452600"/>
          <p14:tracePt t="81219" x="6096000" y="14374813"/>
          <p14:tracePt t="81229" x="5980113" y="14374813"/>
          <p14:tracePt t="81235" x="5708650" y="14316075"/>
          <p14:tracePt t="81243" x="5535613" y="14316075"/>
          <p14:tracePt t="81251" x="5129213" y="14219238"/>
          <p14:tracePt t="81261" x="4760913" y="14143038"/>
          <p14:tracePt t="81267" x="4586288" y="14143038"/>
          <p14:tracePt t="81276" x="4219575" y="14065250"/>
          <p14:tracePt t="81283" x="4102100" y="14025563"/>
          <p14:tracePt t="81291" x="3792538" y="13987463"/>
          <p14:tracePt t="81300" x="3695700" y="13968413"/>
          <p14:tracePt t="81307" x="3463925" y="13928725"/>
          <p14:tracePt t="81316" x="3406775" y="13890625"/>
          <p14:tracePt t="81324" x="3289300" y="13890625"/>
          <p14:tracePt t="81331" x="3173413" y="13871575"/>
          <p14:tracePt t="81339" x="3154363" y="13871575"/>
          <p14:tracePt t="81347" x="3097213" y="13871575"/>
          <p14:tracePt t="81355" x="3076575" y="13852525"/>
          <p14:tracePt t="81363" x="3057525" y="13852525"/>
          <p14:tracePt t="81371" x="3038475" y="13852525"/>
          <p14:tracePt t="81379" x="3019425" y="13852525"/>
          <p14:tracePt t="81388" x="3000375" y="13852525"/>
          <p14:tracePt t="81412" x="2979738" y="13852525"/>
          <p14:tracePt t="81420" x="2960688" y="13852525"/>
          <p14:tracePt t="81428" x="2922588" y="13852525"/>
          <p14:tracePt t="81445" x="2903538" y="13852525"/>
          <p14:tracePt t="81453" x="2882900" y="13852525"/>
          <p14:tracePt t="81462" x="2882900" y="13871575"/>
          <p14:tracePt t="81470" x="2863850" y="13871575"/>
          <p14:tracePt t="81486" x="2863850" y="13890625"/>
          <p14:tracePt t="81491" x="2844800" y="13890625"/>
          <p14:tracePt t="81499" x="2844800" y="13909675"/>
          <p14:tracePt t="81507" x="2825750" y="13909675"/>
          <p14:tracePt t="81524" x="2806700" y="13909675"/>
          <p14:tracePt t="81532" x="2806700" y="13949363"/>
          <p14:tracePt t="81548" x="2767013" y="13949363"/>
          <p14:tracePt t="81563" x="2767013" y="13968413"/>
          <p14:tracePt t="81571" x="2747963" y="13987463"/>
          <p14:tracePt t="81588" x="2728913" y="14006513"/>
          <p14:tracePt t="81604" x="2709863" y="14025563"/>
          <p14:tracePt t="81611" x="2709863" y="14046200"/>
          <p14:tracePt t="81619" x="2709863" y="14065250"/>
          <p14:tracePt t="81627" x="2690813" y="14065250"/>
          <p14:tracePt t="81636" x="2690813" y="14084300"/>
          <p14:tracePt t="81645" x="2670175" y="14084300"/>
          <p14:tracePt t="81652" x="2670175" y="14122400"/>
          <p14:tracePt t="81660" x="2670175" y="14143038"/>
          <p14:tracePt t="81667" x="2651125" y="14143038"/>
          <p14:tracePt t="81676" x="2613025" y="14162088"/>
          <p14:tracePt t="81684" x="2613025" y="14181138"/>
          <p14:tracePt t="81694" x="2613025" y="14200188"/>
          <p14:tracePt t="81733" x="2593975" y="14200188"/>
          <p14:tracePt t="81773" x="2593975" y="14219238"/>
          <p14:tracePt t="81805" x="2573338" y="14219238"/>
          <p14:tracePt t="81997" x="2593975" y="14219238"/>
          <p14:tracePt t="82012" x="2632075" y="14219238"/>
          <p14:tracePt t="82022" x="2651125" y="14219238"/>
          <p14:tracePt t="82027" x="2670175" y="14219238"/>
          <p14:tracePt t="82036" x="2709863" y="14219238"/>
          <p14:tracePt t="82052" x="2728913" y="14219238"/>
          <p14:tracePt t="82060" x="2767013" y="14219238"/>
          <p14:tracePt t="82067" x="2786063" y="14219238"/>
          <p14:tracePt t="82076" x="2806700" y="14219238"/>
          <p14:tracePt t="82084" x="2882900" y="14219238"/>
          <p14:tracePt t="82092" x="2922588" y="14219238"/>
          <p14:tracePt t="82099" x="2979738" y="14219238"/>
          <p14:tracePt t="82108" x="3019425" y="14219238"/>
          <p14:tracePt t="82115" x="3116263" y="14219238"/>
          <p14:tracePt t="82123" x="3135313" y="14219238"/>
          <p14:tracePt t="82132" x="3173413" y="14219238"/>
          <p14:tracePt t="82142" x="3192463" y="14219238"/>
          <p14:tracePt t="82147" x="3251200" y="14219238"/>
          <p14:tracePt t="82156" x="3289300" y="14219238"/>
          <p14:tracePt t="82163" x="3309938" y="14219238"/>
          <p14:tracePt t="82172" x="3367088" y="14219238"/>
          <p14:tracePt t="82181" x="3386138" y="14219238"/>
          <p14:tracePt t="82187" x="3425825" y="14219238"/>
          <p14:tracePt t="82195" x="3463925" y="14219238"/>
          <p14:tracePt t="82204" x="3503613" y="14258925"/>
          <p14:tracePt t="82210" x="3560763" y="14258925"/>
          <p14:tracePt t="82219" x="3579813" y="14258925"/>
          <p14:tracePt t="82227" x="3619500" y="14258925"/>
          <p14:tracePt t="82235" x="3638550" y="14258925"/>
          <p14:tracePt t="82244" x="3695700" y="14258925"/>
          <p14:tracePt t="82251" x="3716338" y="14258925"/>
          <p14:tracePt t="82262" x="3754438" y="14258925"/>
          <p14:tracePt t="82268" x="3813175" y="14258925"/>
          <p14:tracePt t="82276" x="3851275" y="14258925"/>
          <p14:tracePt t="82283" x="3910013" y="14258925"/>
          <p14:tracePt t="82291" x="3929063" y="14258925"/>
          <p14:tracePt t="82299" x="4005263" y="14258925"/>
          <p14:tracePt t="82308" x="4025900" y="14258925"/>
          <p14:tracePt t="82315" x="4064000" y="14258925"/>
          <p14:tracePt t="82324" x="4102100" y="14258925"/>
          <p14:tracePt t="82333" x="4141788" y="14258925"/>
          <p14:tracePt t="82339" x="4198938" y="14258925"/>
          <p14:tracePt t="82347" x="4219575" y="14258925"/>
          <p14:tracePt t="82356" x="4238625" y="14258925"/>
          <p14:tracePt t="82363" x="4257675" y="14258925"/>
          <p14:tracePt t="82621" x="4276725" y="14258925"/>
          <p14:tracePt t="82684" x="4295775" y="14258925"/>
          <p14:tracePt t="82725" x="4316413" y="14258925"/>
          <p14:tracePt t="82733" x="4354513" y="14258925"/>
          <p14:tracePt t="82749" x="4373563" y="14258925"/>
          <p14:tracePt t="82755" x="4392613" y="14258925"/>
          <p14:tracePt t="82763" x="4411663" y="14258925"/>
          <p14:tracePt t="82780" x="4432300" y="14258925"/>
          <p14:tracePt t="82791" x="4451350" y="14258925"/>
          <p14:tracePt t="82794" x="4451350" y="14238288"/>
          <p14:tracePt t="82803" x="4470400" y="14238288"/>
          <p14:tracePt t="82813" x="4508500" y="14238288"/>
          <p14:tracePt t="82818" x="4529138" y="14238288"/>
          <p14:tracePt t="82826" x="4548188" y="14219238"/>
          <p14:tracePt t="82836" x="4567238" y="14219238"/>
          <p14:tracePt t="82845" x="4605338" y="14219238"/>
          <p14:tracePt t="82851" x="4645025" y="14200188"/>
          <p14:tracePt t="82861" x="4664075" y="14200188"/>
          <p14:tracePt t="82867" x="4683125" y="14200188"/>
          <p14:tracePt t="82875" x="4702175" y="14200188"/>
          <p14:tracePt t="82894" x="4779963" y="14181138"/>
          <p14:tracePt t="82900" x="4818063" y="14181138"/>
          <p14:tracePt t="82909" x="4838700" y="14181138"/>
          <p14:tracePt t="82915" x="4914900" y="14181138"/>
          <p14:tracePt t="82923" x="4935538" y="14162088"/>
          <p14:tracePt t="82932" x="4954588" y="14162088"/>
          <p14:tracePt t="82940" x="4992688" y="14162088"/>
          <p14:tracePt t="82957" x="4992688" y="14143038"/>
          <p14:tracePt t="82980" x="5011738" y="14143038"/>
          <p14:tracePt t="82988" x="5011738" y="14122400"/>
          <p14:tracePt t="82996" x="5032375" y="14122400"/>
          <p14:tracePt t="83021" x="5051425" y="14122400"/>
          <p14:tracePt t="83036" x="5051425" y="14084300"/>
          <p14:tracePt t="83261" x="5070475" y="14084300"/>
          <p14:tracePt t="83277" x="5089525" y="14084300"/>
          <p14:tracePt t="83284" x="5108575" y="14084300"/>
          <p14:tracePt t="83291" x="5148263" y="14065250"/>
          <p14:tracePt t="83300" x="5167313" y="14065250"/>
          <p14:tracePt t="83307" x="5167313" y="14046200"/>
          <p14:tracePt t="83315" x="5186363" y="14046200"/>
          <p14:tracePt t="83323" x="5224463" y="14025563"/>
          <p14:tracePt t="83331" x="5245100" y="14006513"/>
          <p14:tracePt t="83340" x="5283200" y="13987463"/>
          <p14:tracePt t="83348" x="5302250" y="13968413"/>
          <p14:tracePt t="83355" x="5321300" y="13928725"/>
          <p14:tracePt t="83363" x="5341938" y="13890625"/>
          <p14:tracePt t="83371" x="5341938" y="13871575"/>
          <p14:tracePt t="83379" x="5341938" y="13812838"/>
          <p14:tracePt t="83388" x="5341938" y="13774738"/>
          <p14:tracePt t="83395" x="5341938" y="13716000"/>
          <p14:tracePt t="83404" x="5321300" y="13696950"/>
          <p14:tracePt t="83413" x="5283200" y="13639800"/>
          <p14:tracePt t="83419" x="5264150" y="13620750"/>
          <p14:tracePt t="83428" x="5224463" y="13581063"/>
          <p14:tracePt t="83435" x="5186363" y="13484225"/>
          <p14:tracePt t="83445" x="5167313" y="13465175"/>
          <p14:tracePt t="83451" x="5148263" y="13446125"/>
          <p14:tracePt t="83460" x="5148263" y="13406438"/>
          <p14:tracePt t="83468" x="5148263" y="13349288"/>
          <p14:tracePt t="83483" x="5129213" y="13252450"/>
          <p14:tracePt t="83491" x="5129213" y="13174663"/>
          <p14:tracePt t="83499" x="5089525" y="13117513"/>
          <p14:tracePt t="83508" x="5070475" y="13039725"/>
          <p14:tracePt t="83516" x="5070475" y="12980988"/>
          <p14:tracePt t="83525" x="5011738" y="12904788"/>
          <p14:tracePt t="83532" x="4973638" y="12846050"/>
          <p14:tracePt t="83539" x="4876800" y="12711113"/>
          <p14:tracePt t="83547" x="4838700" y="12633325"/>
          <p14:tracePt t="83555" x="4645025" y="12420600"/>
          <p14:tracePt t="83563" x="4489450" y="12188825"/>
          <p14:tracePt t="83571" x="4411663" y="12091988"/>
          <p14:tracePt t="83579" x="4198938" y="11801475"/>
          <p14:tracePt t="83588" x="4122738" y="11723688"/>
          <p14:tracePt t="83595" x="3832225" y="11433175"/>
          <p14:tracePt t="83603" x="3716338" y="11298238"/>
          <p14:tracePt t="83611" x="3522663" y="10969625"/>
          <p14:tracePt t="83620" x="3270250" y="10621963"/>
          <p14:tracePt t="83627" x="3154363" y="10447338"/>
          <p14:tracePt t="83635" x="2903538" y="10156825"/>
          <p14:tracePt t="83645" x="2806700" y="9982200"/>
          <p14:tracePt t="83651" x="2632075" y="9693275"/>
          <p14:tracePt t="83660" x="2573338" y="9518650"/>
          <p14:tracePt t="83667" x="2400300" y="9150350"/>
          <p14:tracePt t="83676" x="2341563" y="9015413"/>
          <p14:tracePt t="83684" x="2206625" y="8686800"/>
          <p14:tracePt t="83692" x="2166938" y="8377238"/>
          <p14:tracePt t="83700" x="2147888" y="8202613"/>
          <p14:tracePt t="83707" x="2109788" y="7835900"/>
          <p14:tracePt t="83715" x="2070100" y="7720013"/>
          <p14:tracePt t="83724" x="2032000" y="7351713"/>
          <p14:tracePt t="83731" x="1993900" y="7235825"/>
          <p14:tracePt t="83739" x="1954213" y="6867525"/>
          <p14:tracePt t="83747" x="1876425" y="6557963"/>
          <p14:tracePt t="83755" x="1857375" y="6423025"/>
          <p14:tracePt t="83763" x="1819275" y="6113463"/>
          <p14:tracePt t="83771" x="1819275" y="6035675"/>
          <p14:tracePt t="83779" x="1741488" y="5707063"/>
          <p14:tracePt t="83788" x="1741488" y="5629275"/>
          <p14:tracePt t="83794" x="1703388" y="5340350"/>
          <p14:tracePt t="83804" x="1703388" y="5184775"/>
          <p14:tracePt t="83813" x="1703388" y="4875213"/>
          <p14:tracePt t="83819" x="1703388" y="4565650"/>
          <p14:tracePt t="83827" x="1703388" y="4391025"/>
          <p14:tracePt t="83838" x="1703388" y="4043363"/>
          <p14:tracePt t="83843" x="1703388" y="3927475"/>
          <p14:tracePt t="83851" x="1703388" y="3598863"/>
          <p14:tracePt t="83862" x="1703388" y="3443288"/>
          <p14:tracePt t="83867" x="1625600" y="3076575"/>
          <p14:tracePt t="83876" x="1547813" y="2747963"/>
          <p14:tracePt t="83883" x="1547813" y="2670175"/>
          <p14:tracePt t="83892" x="1470025" y="2379663"/>
          <p14:tracePt t="83901" x="1431925" y="2263775"/>
          <p14:tracePt t="83907" x="1316038" y="1935163"/>
          <p14:tracePt t="83915" x="1296988" y="1819275"/>
          <p14:tracePt t="83924" x="1160463" y="1547813"/>
          <p14:tracePt t="83931" x="1103313" y="1412875"/>
          <p14:tracePt t="83939" x="987425" y="1082675"/>
          <p14:tracePt t="83947" x="871538" y="812800"/>
          <p14:tracePt t="83955" x="831850" y="735013"/>
          <p14:tracePt t="83964" x="696913" y="484188"/>
          <p14:tracePt t="83971" x="657225" y="387350"/>
          <p14:tracePt t="83980" x="522288" y="153988"/>
          <p14:tracePt t="83989" x="465138" y="968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32EFB1-BAD5-4341-A1AD-4983E4E5C3F5}"/>
              </a:ext>
            </a:extLst>
          </p:cNvPr>
          <p:cNvSpPr txBox="1"/>
          <p:nvPr/>
        </p:nvSpPr>
        <p:spPr>
          <a:xfrm>
            <a:off x="747721" y="1276177"/>
            <a:ext cx="10354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864A64-0FB0-4DFA-9A96-C5069B259A32}"/>
              </a:ext>
            </a:extLst>
          </p:cNvPr>
          <p:cNvSpPr txBox="1"/>
          <p:nvPr/>
        </p:nvSpPr>
        <p:spPr>
          <a:xfrm>
            <a:off x="3068320" y="3799840"/>
            <a:ext cx="1182624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Now it is your turn to do some work</a:t>
            </a:r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Please go through the short story and mark where you think the beginning, the build up, the problem, the resolution and the ending are.</a:t>
            </a:r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When you have done that go to the next page.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624A39D-F2E1-4EF5-94D2-92C0431487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6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19"/>
    </mc:Choice>
    <mc:Fallback xmlns="">
      <p:transition spd="slow" advTm="32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FAB22059-E70A-479D-8A5B-8B883388A5AC}"/>
              </a:ext>
            </a:extLst>
          </p:cNvPr>
          <p:cNvSpPr/>
          <p:nvPr/>
        </p:nvSpPr>
        <p:spPr>
          <a:xfrm>
            <a:off x="6285707" y="2235200"/>
            <a:ext cx="12700" cy="12700"/>
          </a:xfrm>
          <a:custGeom>
            <a:avLst/>
            <a:gdLst/>
            <a:ahLst/>
            <a:cxnLst/>
            <a:rect l="0" t="0" r="0" b="0"/>
            <a:pathLst>
              <a:path w="12701" h="12701">
                <a:moveTo>
                  <a:pt x="0" y="0"/>
                </a:moveTo>
                <a:lnTo>
                  <a:pt x="12700" y="1270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D08A18D-56A9-456D-A315-1AAB75D7A9CC}"/>
              </a:ext>
            </a:extLst>
          </p:cNvPr>
          <p:cNvSpPr/>
          <p:nvPr/>
        </p:nvSpPr>
        <p:spPr>
          <a:xfrm>
            <a:off x="5371308" y="3573464"/>
            <a:ext cx="9998075" cy="185737"/>
          </a:xfrm>
          <a:custGeom>
            <a:avLst/>
            <a:gdLst/>
            <a:ahLst/>
            <a:cxnLst/>
            <a:rect l="0" t="0" r="0" b="0"/>
            <a:pathLst>
              <a:path w="9997787" h="185571">
                <a:moveTo>
                  <a:pt x="0" y="169334"/>
                </a:moveTo>
                <a:lnTo>
                  <a:pt x="60277" y="182737"/>
                </a:lnTo>
                <a:lnTo>
                  <a:pt x="102049" y="184698"/>
                </a:lnTo>
                <a:lnTo>
                  <a:pt x="151972" y="185570"/>
                </a:lnTo>
                <a:lnTo>
                  <a:pt x="200501" y="180940"/>
                </a:lnTo>
                <a:lnTo>
                  <a:pt x="252800" y="174492"/>
                </a:lnTo>
                <a:lnTo>
                  <a:pt x="285185" y="172772"/>
                </a:lnTo>
                <a:lnTo>
                  <a:pt x="319946" y="171626"/>
                </a:lnTo>
                <a:lnTo>
                  <a:pt x="378637" y="170353"/>
                </a:lnTo>
                <a:lnTo>
                  <a:pt x="429809" y="169787"/>
                </a:lnTo>
                <a:lnTo>
                  <a:pt x="477639" y="169535"/>
                </a:lnTo>
                <a:lnTo>
                  <a:pt x="529000" y="169423"/>
                </a:lnTo>
                <a:lnTo>
                  <a:pt x="581303" y="167492"/>
                </a:lnTo>
                <a:lnTo>
                  <a:pt x="629636" y="160362"/>
                </a:lnTo>
                <a:lnTo>
                  <a:pt x="681221" y="155939"/>
                </a:lnTo>
                <a:lnTo>
                  <a:pt x="733624" y="155855"/>
                </a:lnTo>
                <a:lnTo>
                  <a:pt x="782001" y="162089"/>
                </a:lnTo>
                <a:lnTo>
                  <a:pt x="833605" y="161096"/>
                </a:lnTo>
                <a:lnTo>
                  <a:pt x="893543" y="156265"/>
                </a:lnTo>
                <a:lnTo>
                  <a:pt x="930599" y="154977"/>
                </a:lnTo>
                <a:lnTo>
                  <a:pt x="970355" y="154118"/>
                </a:lnTo>
                <a:lnTo>
                  <a:pt x="1004384" y="153546"/>
                </a:lnTo>
                <a:lnTo>
                  <a:pt x="1062265" y="152909"/>
                </a:lnTo>
                <a:lnTo>
                  <a:pt x="1118093" y="147609"/>
                </a:lnTo>
                <a:lnTo>
                  <a:pt x="1174263" y="140864"/>
                </a:lnTo>
                <a:lnTo>
                  <a:pt x="1230586" y="137865"/>
                </a:lnTo>
                <a:lnTo>
                  <a:pt x="1281959" y="136533"/>
                </a:lnTo>
                <a:lnTo>
                  <a:pt x="1331759" y="134060"/>
                </a:lnTo>
                <a:lnTo>
                  <a:pt x="1385251" y="126688"/>
                </a:lnTo>
                <a:lnTo>
                  <a:pt x="1435365" y="122158"/>
                </a:lnTo>
                <a:lnTo>
                  <a:pt x="1484606" y="118263"/>
                </a:lnTo>
                <a:lnTo>
                  <a:pt x="1537850" y="110260"/>
                </a:lnTo>
                <a:lnTo>
                  <a:pt x="1587854" y="105449"/>
                </a:lnTo>
                <a:lnTo>
                  <a:pt x="1637046" y="103311"/>
                </a:lnTo>
                <a:lnTo>
                  <a:pt x="1690267" y="102360"/>
                </a:lnTo>
                <a:lnTo>
                  <a:pt x="1740262" y="101938"/>
                </a:lnTo>
                <a:lnTo>
                  <a:pt x="1789449" y="101750"/>
                </a:lnTo>
                <a:lnTo>
                  <a:pt x="1842668" y="101667"/>
                </a:lnTo>
                <a:lnTo>
                  <a:pt x="1892662" y="101630"/>
                </a:lnTo>
                <a:lnTo>
                  <a:pt x="1941850" y="101613"/>
                </a:lnTo>
                <a:lnTo>
                  <a:pt x="1995069" y="101606"/>
                </a:lnTo>
                <a:lnTo>
                  <a:pt x="2050080" y="101603"/>
                </a:lnTo>
                <a:lnTo>
                  <a:pt x="2104006" y="101602"/>
                </a:lnTo>
                <a:lnTo>
                  <a:pt x="2153059" y="101601"/>
                </a:lnTo>
                <a:lnTo>
                  <a:pt x="2204965" y="101600"/>
                </a:lnTo>
                <a:lnTo>
                  <a:pt x="2257510" y="101600"/>
                </a:lnTo>
                <a:lnTo>
                  <a:pt x="2305950" y="101600"/>
                </a:lnTo>
                <a:lnTo>
                  <a:pt x="2357583" y="101600"/>
                </a:lnTo>
                <a:lnTo>
                  <a:pt x="2411889" y="103482"/>
                </a:lnTo>
                <a:lnTo>
                  <a:pt x="2467382" y="110590"/>
                </a:lnTo>
                <a:lnTo>
                  <a:pt x="2523404" y="115003"/>
                </a:lnTo>
                <a:lnTo>
                  <a:pt x="2579661" y="116965"/>
                </a:lnTo>
                <a:lnTo>
                  <a:pt x="2636022" y="117836"/>
                </a:lnTo>
                <a:lnTo>
                  <a:pt x="2687412" y="118223"/>
                </a:lnTo>
                <a:lnTo>
                  <a:pt x="2739102" y="118396"/>
                </a:lnTo>
                <a:lnTo>
                  <a:pt x="2799704" y="118472"/>
                </a:lnTo>
                <a:lnTo>
                  <a:pt x="2859251" y="118506"/>
                </a:lnTo>
                <a:lnTo>
                  <a:pt x="2918956" y="118522"/>
                </a:lnTo>
                <a:lnTo>
                  <a:pt x="2950682" y="118525"/>
                </a:lnTo>
                <a:lnTo>
                  <a:pt x="3014155" y="118530"/>
                </a:lnTo>
                <a:lnTo>
                  <a:pt x="3073723" y="118532"/>
                </a:lnTo>
                <a:lnTo>
                  <a:pt x="3131556" y="118533"/>
                </a:lnTo>
                <a:lnTo>
                  <a:pt x="3188617" y="120415"/>
                </a:lnTo>
                <a:lnTo>
                  <a:pt x="3245336" y="127523"/>
                </a:lnTo>
                <a:lnTo>
                  <a:pt x="3306920" y="131937"/>
                </a:lnTo>
                <a:lnTo>
                  <a:pt x="3370038" y="133898"/>
                </a:lnTo>
                <a:lnTo>
                  <a:pt x="3429449" y="134770"/>
                </a:lnTo>
                <a:lnTo>
                  <a:pt x="3487212" y="135157"/>
                </a:lnTo>
                <a:lnTo>
                  <a:pt x="3544242" y="135329"/>
                </a:lnTo>
                <a:lnTo>
                  <a:pt x="3600947" y="135406"/>
                </a:lnTo>
                <a:lnTo>
                  <a:pt x="3662525" y="135440"/>
                </a:lnTo>
                <a:lnTo>
                  <a:pt x="3725640" y="135455"/>
                </a:lnTo>
                <a:lnTo>
                  <a:pt x="3785050" y="135462"/>
                </a:lnTo>
                <a:lnTo>
                  <a:pt x="3847829" y="135465"/>
                </a:lnTo>
                <a:lnTo>
                  <a:pt x="3880375" y="135465"/>
                </a:lnTo>
                <a:lnTo>
                  <a:pt x="3941623" y="135466"/>
                </a:lnTo>
                <a:lnTo>
                  <a:pt x="3998321" y="135467"/>
                </a:lnTo>
                <a:lnTo>
                  <a:pt x="4048607" y="135467"/>
                </a:lnTo>
                <a:lnTo>
                  <a:pt x="4101060" y="130449"/>
                </a:lnTo>
                <a:lnTo>
                  <a:pt x="4155730" y="123830"/>
                </a:lnTo>
                <a:lnTo>
                  <a:pt x="4211386" y="120887"/>
                </a:lnTo>
                <a:lnTo>
                  <a:pt x="4267480" y="119580"/>
                </a:lnTo>
                <a:lnTo>
                  <a:pt x="4323769" y="118999"/>
                </a:lnTo>
                <a:lnTo>
                  <a:pt x="4380144" y="118741"/>
                </a:lnTo>
                <a:lnTo>
                  <a:pt x="4436557" y="118626"/>
                </a:lnTo>
                <a:lnTo>
                  <a:pt x="4491106" y="118575"/>
                </a:lnTo>
                <a:lnTo>
                  <a:pt x="4540438" y="118552"/>
                </a:lnTo>
                <a:lnTo>
                  <a:pt x="4592466" y="118542"/>
                </a:lnTo>
                <a:lnTo>
                  <a:pt x="4645066" y="116656"/>
                </a:lnTo>
                <a:lnTo>
                  <a:pt x="4693531" y="109546"/>
                </a:lnTo>
                <a:lnTo>
                  <a:pt x="4745174" y="105132"/>
                </a:lnTo>
                <a:lnTo>
                  <a:pt x="4799485" y="101288"/>
                </a:lnTo>
                <a:lnTo>
                  <a:pt x="4854981" y="93309"/>
                </a:lnTo>
                <a:lnTo>
                  <a:pt x="4911004" y="88507"/>
                </a:lnTo>
                <a:lnTo>
                  <a:pt x="4967261" y="86374"/>
                </a:lnTo>
                <a:lnTo>
                  <a:pt x="5023622" y="85425"/>
                </a:lnTo>
                <a:lnTo>
                  <a:pt x="5080029" y="85004"/>
                </a:lnTo>
                <a:lnTo>
                  <a:pt x="5138339" y="86699"/>
                </a:lnTo>
                <a:lnTo>
                  <a:pt x="5169692" y="89785"/>
                </a:lnTo>
                <a:lnTo>
                  <a:pt x="5232751" y="96349"/>
                </a:lnTo>
                <a:lnTo>
                  <a:pt x="5292136" y="99266"/>
                </a:lnTo>
                <a:lnTo>
                  <a:pt x="5349888" y="100563"/>
                </a:lnTo>
                <a:lnTo>
                  <a:pt x="5408795" y="101140"/>
                </a:lnTo>
                <a:lnTo>
                  <a:pt x="5440307" y="101294"/>
                </a:lnTo>
                <a:lnTo>
                  <a:pt x="5503544" y="101464"/>
                </a:lnTo>
                <a:lnTo>
                  <a:pt x="5563006" y="101540"/>
                </a:lnTo>
                <a:lnTo>
                  <a:pt x="5625810" y="106590"/>
                </a:lnTo>
                <a:lnTo>
                  <a:pt x="5658362" y="110572"/>
                </a:lnTo>
                <a:lnTo>
                  <a:pt x="5691353" y="113225"/>
                </a:lnTo>
                <a:lnTo>
                  <a:pt x="5724635" y="114995"/>
                </a:lnTo>
                <a:lnTo>
                  <a:pt x="5758112" y="116174"/>
                </a:lnTo>
                <a:lnTo>
                  <a:pt x="5820395" y="117485"/>
                </a:lnTo>
                <a:lnTo>
                  <a:pt x="5879434" y="119949"/>
                </a:lnTo>
                <a:lnTo>
                  <a:pt x="5937032" y="127316"/>
                </a:lnTo>
                <a:lnTo>
                  <a:pt x="5993989" y="131844"/>
                </a:lnTo>
                <a:lnTo>
                  <a:pt x="6050662" y="133857"/>
                </a:lnTo>
                <a:lnTo>
                  <a:pt x="6107207" y="134751"/>
                </a:lnTo>
                <a:lnTo>
                  <a:pt x="6163697" y="135149"/>
                </a:lnTo>
                <a:lnTo>
                  <a:pt x="6220161" y="135326"/>
                </a:lnTo>
                <a:lnTo>
                  <a:pt x="6276614" y="135404"/>
                </a:lnTo>
                <a:lnTo>
                  <a:pt x="6328045" y="135439"/>
                </a:lnTo>
                <a:lnTo>
                  <a:pt x="6377872" y="137336"/>
                </a:lnTo>
                <a:lnTo>
                  <a:pt x="6431375" y="144451"/>
                </a:lnTo>
                <a:lnTo>
                  <a:pt x="6481494" y="148867"/>
                </a:lnTo>
                <a:lnTo>
                  <a:pt x="6528856" y="150830"/>
                </a:lnTo>
                <a:lnTo>
                  <a:pt x="6574993" y="151702"/>
                </a:lnTo>
                <a:lnTo>
                  <a:pt x="6625601" y="152090"/>
                </a:lnTo>
                <a:lnTo>
                  <a:pt x="6677570" y="152262"/>
                </a:lnTo>
                <a:lnTo>
                  <a:pt x="6725755" y="152339"/>
                </a:lnTo>
                <a:lnTo>
                  <a:pt x="6787307" y="152373"/>
                </a:lnTo>
                <a:lnTo>
                  <a:pt x="6822161" y="152382"/>
                </a:lnTo>
                <a:lnTo>
                  <a:pt x="6858567" y="152388"/>
                </a:lnTo>
                <a:lnTo>
                  <a:pt x="6896006" y="152392"/>
                </a:lnTo>
                <a:lnTo>
                  <a:pt x="6934137" y="152395"/>
                </a:lnTo>
                <a:lnTo>
                  <a:pt x="6970847" y="152397"/>
                </a:lnTo>
                <a:lnTo>
                  <a:pt x="7006609" y="152398"/>
                </a:lnTo>
                <a:lnTo>
                  <a:pt x="7041738" y="152399"/>
                </a:lnTo>
                <a:lnTo>
                  <a:pt x="7076448" y="152399"/>
                </a:lnTo>
                <a:lnTo>
                  <a:pt x="7110875" y="152400"/>
                </a:lnTo>
                <a:lnTo>
                  <a:pt x="7145117" y="152400"/>
                </a:lnTo>
                <a:lnTo>
                  <a:pt x="7181114" y="152400"/>
                </a:lnTo>
                <a:lnTo>
                  <a:pt x="7218283" y="152400"/>
                </a:lnTo>
                <a:lnTo>
                  <a:pt x="7256234" y="152400"/>
                </a:lnTo>
                <a:lnTo>
                  <a:pt x="7290940" y="154282"/>
                </a:lnTo>
                <a:lnTo>
                  <a:pt x="7323485" y="157418"/>
                </a:lnTo>
                <a:lnTo>
                  <a:pt x="7386615" y="164038"/>
                </a:lnTo>
                <a:lnTo>
                  <a:pt x="7419255" y="165803"/>
                </a:lnTo>
                <a:lnTo>
                  <a:pt x="7452302" y="166980"/>
                </a:lnTo>
                <a:lnTo>
                  <a:pt x="7514109" y="163270"/>
                </a:lnTo>
                <a:lnTo>
                  <a:pt x="7572938" y="157232"/>
                </a:lnTo>
                <a:lnTo>
                  <a:pt x="7630440" y="154548"/>
                </a:lnTo>
                <a:lnTo>
                  <a:pt x="7677321" y="148337"/>
                </a:lnTo>
                <a:lnTo>
                  <a:pt x="7722616" y="141187"/>
                </a:lnTo>
                <a:lnTo>
                  <a:pt x="7780377" y="138009"/>
                </a:lnTo>
                <a:lnTo>
                  <a:pt x="7838660" y="136597"/>
                </a:lnTo>
                <a:lnTo>
                  <a:pt x="7895923" y="135969"/>
                </a:lnTo>
                <a:lnTo>
                  <a:pt x="7952731" y="135690"/>
                </a:lnTo>
                <a:lnTo>
                  <a:pt x="8004320" y="135566"/>
                </a:lnTo>
                <a:lnTo>
                  <a:pt x="8050452" y="133630"/>
                </a:lnTo>
                <a:lnTo>
                  <a:pt x="8113803" y="123843"/>
                </a:lnTo>
                <a:lnTo>
                  <a:pt x="8170609" y="120893"/>
                </a:lnTo>
                <a:lnTo>
                  <a:pt x="8223451" y="114565"/>
                </a:lnTo>
                <a:lnTo>
                  <a:pt x="8270141" y="105481"/>
                </a:lnTo>
                <a:lnTo>
                  <a:pt x="8331923" y="91670"/>
                </a:lnTo>
                <a:lnTo>
                  <a:pt x="8381694" y="87780"/>
                </a:lnTo>
                <a:lnTo>
                  <a:pt x="8430154" y="86050"/>
                </a:lnTo>
                <a:lnTo>
                  <a:pt x="8476779" y="85282"/>
                </a:lnTo>
                <a:lnTo>
                  <a:pt x="8522587" y="84940"/>
                </a:lnTo>
                <a:lnTo>
                  <a:pt x="8568034" y="79772"/>
                </a:lnTo>
                <a:lnTo>
                  <a:pt x="8613320" y="73084"/>
                </a:lnTo>
                <a:lnTo>
                  <a:pt x="8658531" y="70112"/>
                </a:lnTo>
                <a:lnTo>
                  <a:pt x="8703711" y="68790"/>
                </a:lnTo>
                <a:lnTo>
                  <a:pt x="8748879" y="68203"/>
                </a:lnTo>
                <a:lnTo>
                  <a:pt x="8794039" y="67942"/>
                </a:lnTo>
                <a:lnTo>
                  <a:pt x="8839198" y="67826"/>
                </a:lnTo>
                <a:lnTo>
                  <a:pt x="8889999" y="67775"/>
                </a:lnTo>
                <a:lnTo>
                  <a:pt x="8921986" y="67761"/>
                </a:lnTo>
                <a:lnTo>
                  <a:pt x="8956479" y="67752"/>
                </a:lnTo>
                <a:lnTo>
                  <a:pt x="9014874" y="67742"/>
                </a:lnTo>
                <a:lnTo>
                  <a:pt x="9065914" y="69619"/>
                </a:lnTo>
                <a:lnTo>
                  <a:pt x="9113685" y="76725"/>
                </a:lnTo>
                <a:lnTo>
                  <a:pt x="9165020" y="81137"/>
                </a:lnTo>
                <a:lnTo>
                  <a:pt x="9222959" y="83098"/>
                </a:lnTo>
                <a:lnTo>
                  <a:pt x="9256843" y="83621"/>
                </a:lnTo>
                <a:lnTo>
                  <a:pt x="9292607" y="83970"/>
                </a:lnTo>
                <a:lnTo>
                  <a:pt x="9352412" y="84357"/>
                </a:lnTo>
                <a:lnTo>
                  <a:pt x="9404079" y="84529"/>
                </a:lnTo>
                <a:lnTo>
                  <a:pt x="9452129" y="84606"/>
                </a:lnTo>
                <a:lnTo>
                  <a:pt x="9498571" y="84640"/>
                </a:lnTo>
                <a:lnTo>
                  <a:pt x="9544297" y="84655"/>
                </a:lnTo>
                <a:lnTo>
                  <a:pt x="9589706" y="84662"/>
                </a:lnTo>
                <a:lnTo>
                  <a:pt x="9650029" y="84665"/>
                </a:lnTo>
                <a:lnTo>
                  <a:pt x="9684551" y="84665"/>
                </a:lnTo>
                <a:lnTo>
                  <a:pt x="9747998" y="79649"/>
                </a:lnTo>
                <a:lnTo>
                  <a:pt x="9805673" y="73029"/>
                </a:lnTo>
                <a:lnTo>
                  <a:pt x="9856393" y="70087"/>
                </a:lnTo>
                <a:lnTo>
                  <a:pt x="9904021" y="68780"/>
                </a:lnTo>
                <a:lnTo>
                  <a:pt x="9948395" y="66317"/>
                </a:lnTo>
                <a:lnTo>
                  <a:pt x="9986931" y="58951"/>
                </a:lnTo>
                <a:lnTo>
                  <a:pt x="9995704" y="50590"/>
                </a:lnTo>
                <a:lnTo>
                  <a:pt x="9997786" y="39371"/>
                </a:lnTo>
                <a:lnTo>
                  <a:pt x="9990668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1" name="TextBox 4">
            <a:extLst>
              <a:ext uri="{FF2B5EF4-FFF2-40B4-BE49-F238E27FC236}">
                <a16:creationId xmlns:a16="http://schemas.microsoft.com/office/drawing/2014/main" id="{5819AF96-7B5F-4F1C-AF7D-819499EB8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781" y="1770856"/>
            <a:ext cx="435133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5600" dirty="0">
                <a:solidFill>
                  <a:srgbClr val="FF0000"/>
                </a:solidFill>
                <a:latin typeface="Arial - 74"/>
              </a:rPr>
              <a:t>Beginning</a:t>
            </a:r>
          </a:p>
        </p:txBody>
      </p:sp>
      <p:sp>
        <p:nvSpPr>
          <p:cNvPr id="9222" name="TextBox 5">
            <a:extLst>
              <a:ext uri="{FF2B5EF4-FFF2-40B4-BE49-F238E27FC236}">
                <a16:creationId xmlns:a16="http://schemas.microsoft.com/office/drawing/2014/main" id="{A2876081-1F37-487B-9986-B677E94D9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4169" y="3352800"/>
            <a:ext cx="177958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700" dirty="0">
                <a:solidFill>
                  <a:srgbClr val="000000"/>
                </a:solidFill>
                <a:latin typeface="Arial - 36"/>
              </a:rPr>
              <a:t>Build up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565D62-F81D-44FE-9AD1-23415C981B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048" y="2638854"/>
            <a:ext cx="18734190" cy="119119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61E2BB-1779-44C3-8165-D8D82F555BDD}"/>
              </a:ext>
            </a:extLst>
          </p:cNvPr>
          <p:cNvSpPr txBox="1"/>
          <p:nvPr/>
        </p:nvSpPr>
        <p:spPr>
          <a:xfrm>
            <a:off x="1731963" y="6395304"/>
            <a:ext cx="5651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Build up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9070BFE-75D4-42FE-8F24-1AF9A05FC2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72"/>
    </mc:Choice>
    <mc:Fallback xmlns="">
      <p:transition spd="slow" advTm="51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853" x="5824538" y="14393863"/>
          <p14:tracePt t="20979" x="4567238" y="15147925"/>
          <p14:tracePt t="20987" x="4470400" y="14781213"/>
          <p14:tracePt t="20995" x="4470400" y="14665325"/>
          <p14:tracePt t="21011" x="4335463" y="14084300"/>
          <p14:tracePt t="21019" x="4122738" y="13600113"/>
          <p14:tracePt t="21028" x="3889375" y="13117513"/>
          <p14:tracePt t="21035" x="3832225" y="13001625"/>
          <p14:tracePt t="21045" x="3716338" y="12574588"/>
          <p14:tracePt t="21052" x="3638550" y="12439650"/>
          <p14:tracePt t="21059" x="3522663" y="12072938"/>
          <p14:tracePt t="21067" x="3444875" y="11898313"/>
          <p14:tracePt t="21075" x="3289300" y="11569700"/>
          <p14:tracePt t="21084" x="3213100" y="11395075"/>
          <p14:tracePt t="21091" x="3057525" y="11066463"/>
          <p14:tracePt t="21100" x="2844800" y="10679113"/>
          <p14:tracePt t="21107" x="2806700" y="10504488"/>
          <p14:tracePt t="21115" x="2651125" y="10234613"/>
          <p14:tracePt t="21124" x="2573338" y="10059988"/>
          <p14:tracePt t="21132" x="2400300" y="9731375"/>
          <p14:tracePt t="21139" x="2341563" y="9556750"/>
          <p14:tracePt t="21147" x="2263775" y="9190038"/>
          <p14:tracePt t="21158" x="2225675" y="8821738"/>
          <p14:tracePt t="21163" x="2187575" y="8686800"/>
          <p14:tracePt t="21172" x="2070100" y="8377238"/>
          <p14:tracePt t="21179" x="2032000" y="8261350"/>
          <p14:tracePt t="21187" x="1876425" y="7970838"/>
          <p14:tracePt t="21195" x="1838325" y="7893050"/>
          <p14:tracePt t="21203" x="1703388" y="7642225"/>
          <p14:tracePt t="21213" x="1684338" y="7545388"/>
          <p14:tracePt t="21219" x="1566863" y="7351713"/>
          <p14:tracePt t="21229" x="1509713" y="7216775"/>
          <p14:tracePt t="21235" x="1470025" y="7138988"/>
          <p14:tracePt t="21245" x="1450975" y="7004050"/>
          <p14:tracePt t="21251" x="1450975" y="6964363"/>
          <p14:tracePt t="21260" x="1412875" y="6848475"/>
          <p14:tracePt t="21267" x="1412875" y="6770688"/>
          <p14:tracePt t="21275" x="1412875" y="6654800"/>
          <p14:tracePt t="21283" x="1412875" y="6538913"/>
          <p14:tracePt t="21291" x="1412875" y="6481763"/>
          <p14:tracePt t="21300" x="1412875" y="6326188"/>
          <p14:tracePt t="21307" x="1412875" y="6269038"/>
          <p14:tracePt t="21315" x="1412875" y="6132513"/>
          <p14:tracePt t="21323" x="1412875" y="6035675"/>
          <p14:tracePt t="21332" x="1412875" y="5919788"/>
          <p14:tracePt t="21340" x="1412875" y="5842000"/>
          <p14:tracePt t="21347" x="1412875" y="5726113"/>
          <p14:tracePt t="21355" x="1412875" y="5532438"/>
          <p14:tracePt t="21363" x="1412875" y="5475288"/>
          <p14:tracePt t="21371" x="1412875" y="5319713"/>
          <p14:tracePt t="21379" x="1412875" y="5281613"/>
          <p14:tracePt t="21387" x="1393825" y="5165725"/>
          <p14:tracePt t="21395" x="1354138" y="5106988"/>
          <p14:tracePt t="21404" x="1354138" y="4953000"/>
          <p14:tracePt t="21412" x="1335088" y="4875213"/>
          <p14:tracePt t="21420" x="1335088" y="4837113"/>
          <p14:tracePt t="21428" x="1316038" y="4778375"/>
          <p14:tracePt t="21435" x="1316038" y="4740275"/>
          <p14:tracePt t="21444" x="1316038" y="4700588"/>
          <p14:tracePt t="21452" x="1316038" y="4681538"/>
          <p14:tracePt t="21460" x="1316038" y="4603750"/>
          <p14:tracePt t="21468" x="1316038" y="4584700"/>
          <p14:tracePt t="21475" x="1316038" y="4508500"/>
          <p14:tracePt t="21483" x="1316038" y="4430713"/>
          <p14:tracePt t="21491" x="1316038" y="4411663"/>
          <p14:tracePt t="21499" x="1316038" y="4333875"/>
          <p14:tracePt t="21507" x="1316038" y="4275138"/>
          <p14:tracePt t="21515" x="1316038" y="4198938"/>
          <p14:tracePt t="21523" x="1316038" y="4178300"/>
          <p14:tracePt t="21531" x="1316038" y="4102100"/>
          <p14:tracePt t="21539" x="1316038" y="4043363"/>
          <p14:tracePt t="21547" x="1316038" y="3965575"/>
          <p14:tracePt t="21555" x="1316038" y="3849688"/>
          <p14:tracePt t="21563" x="1316038" y="3792538"/>
          <p14:tracePt t="21572" x="1354138" y="3752850"/>
          <p14:tracePt t="21580" x="1354138" y="3695700"/>
          <p14:tracePt t="21588" x="1354138" y="3656013"/>
          <p14:tracePt t="21595" x="1374775" y="3617913"/>
          <p14:tracePt t="21603" x="1374775" y="3598863"/>
          <p14:tracePt t="21612" x="1374775" y="3579813"/>
          <p14:tracePt t="21635" x="1393825" y="3579813"/>
          <p14:tracePt t="21651" x="1393825" y="3559175"/>
          <p14:tracePt t="21660" x="1412875" y="3559175"/>
          <p14:tracePt t="21667" x="1412875" y="3540125"/>
          <p14:tracePt t="21675" x="1431925" y="3540125"/>
          <p14:tracePt t="21683" x="1450975" y="3521075"/>
          <p14:tracePt t="21723" x="1450975" y="3502025"/>
          <p14:tracePt t="22507" x="1450975" y="3521075"/>
          <p14:tracePt t="22524" x="1450975" y="3540125"/>
          <p14:tracePt t="22540" x="1450975" y="3559175"/>
          <p14:tracePt t="22548" x="1450975" y="3579813"/>
          <p14:tracePt t="22555" x="1450975" y="3598863"/>
          <p14:tracePt t="22563" x="1450975" y="3636963"/>
          <p14:tracePt t="22582" x="1450975" y="3656013"/>
          <p14:tracePt t="22587" x="1450975" y="3675063"/>
          <p14:tracePt t="22606" x="1450975" y="3695700"/>
          <p14:tracePt t="22620" x="1450975" y="3714750"/>
          <p14:tracePt t="22643" x="1450975" y="3733800"/>
          <p14:tracePt t="22652" x="1450975" y="3752850"/>
          <p14:tracePt t="22668" x="1450975" y="3792538"/>
          <p14:tracePt t="22683" x="1450975" y="3811588"/>
          <p14:tracePt t="22699" x="1450975" y="3830638"/>
          <p14:tracePt t="22715" x="1450975" y="3849688"/>
          <p14:tracePt t="22739" x="1450975" y="3868738"/>
          <p14:tracePt t="22756" x="1450975" y="3889375"/>
          <p14:tracePt t="22764" x="1450975" y="3908425"/>
          <p14:tracePt t="22772" x="1450975" y="3946525"/>
          <p14:tracePt t="22780" x="1450975" y="3965575"/>
          <p14:tracePt t="22788" x="1450975" y="3984625"/>
          <p14:tracePt t="22796" x="1450975" y="4005263"/>
          <p14:tracePt t="22804" x="1450975" y="4024313"/>
          <p14:tracePt t="22811" x="1450975" y="4043363"/>
          <p14:tracePt t="22820" x="1450975" y="4062413"/>
          <p14:tracePt t="22828" x="1450975" y="4081463"/>
          <p14:tracePt t="22835" x="1450975" y="4121150"/>
          <p14:tracePt t="22844" x="1450975" y="4140200"/>
          <p14:tracePt t="22851" x="1450975" y="4178300"/>
          <p14:tracePt t="22860" x="1450975" y="4237038"/>
          <p14:tracePt t="22867" x="1450975" y="4256088"/>
          <p14:tracePt t="22878" x="1450975" y="4275138"/>
          <p14:tracePt t="22883" x="1450975" y="4294188"/>
          <p14:tracePt t="22891" x="1450975" y="4314825"/>
          <p14:tracePt t="22900" x="1450975" y="4333875"/>
          <p14:tracePt t="22907" x="1450975" y="4391025"/>
          <p14:tracePt t="22915" x="1450975" y="4411663"/>
          <p14:tracePt t="22923" x="1450975" y="4430713"/>
          <p14:tracePt t="22932" x="1450975" y="4449763"/>
          <p14:tracePt t="22939" x="1450975" y="4508500"/>
          <p14:tracePt t="22947" x="1450975" y="4527550"/>
          <p14:tracePt t="22955" x="1450975" y="4565650"/>
          <p14:tracePt t="22963" x="1470025" y="4584700"/>
          <p14:tracePt t="22971" x="1470025" y="4603750"/>
          <p14:tracePt t="22979" x="1470025" y="4662488"/>
          <p14:tracePt t="22987" x="1470025" y="4681538"/>
          <p14:tracePt t="22995" x="1490663" y="4700588"/>
          <p14:tracePt t="23003" x="1490663" y="4721225"/>
          <p14:tracePt t="23011" x="1528763" y="4778375"/>
          <p14:tracePt t="23019" x="1547813" y="4797425"/>
          <p14:tracePt t="23027" x="1547813" y="4818063"/>
          <p14:tracePt t="23035" x="1566863" y="4875213"/>
          <p14:tracePt t="23044" x="1566863" y="4894263"/>
          <p14:tracePt t="23051" x="1587500" y="4933950"/>
          <p14:tracePt t="23059" x="1625600" y="4953000"/>
          <p14:tracePt t="23067" x="1625600" y="5010150"/>
          <p14:tracePt t="23075" x="1625600" y="5030788"/>
          <p14:tracePt t="23083" x="1644650" y="5049838"/>
          <p14:tracePt t="23092" x="1663700" y="5106988"/>
          <p14:tracePt t="23100" x="1684338" y="5127625"/>
          <p14:tracePt t="23107" x="1684338" y="5146675"/>
          <p14:tracePt t="23115" x="1703388" y="5184775"/>
          <p14:tracePt t="23123" x="1722438" y="5222875"/>
          <p14:tracePt t="23131" x="1722438" y="5243513"/>
          <p14:tracePt t="23139" x="1760538" y="5281613"/>
          <p14:tracePt t="23147" x="1781175" y="5340350"/>
          <p14:tracePt t="23155" x="1800225" y="5397500"/>
          <p14:tracePt t="23164" x="1838325" y="5416550"/>
          <p14:tracePt t="23171" x="1838325" y="5435600"/>
          <p14:tracePt t="23187" x="1857375" y="5456238"/>
          <p14:tracePt t="23204" x="1876425" y="5494338"/>
          <p14:tracePt t="23214" x="1876425" y="5513388"/>
          <p14:tracePt t="23219" x="1876425" y="5553075"/>
          <p14:tracePt t="23229" x="1897063" y="5572125"/>
          <p14:tracePt t="23235" x="1897063" y="5591175"/>
          <p14:tracePt t="23244" x="1897063" y="5610225"/>
          <p14:tracePt t="23251" x="1916113" y="5629275"/>
          <p14:tracePt t="23259" x="1916113" y="5649913"/>
          <p14:tracePt t="23267" x="1916113" y="5668963"/>
          <p14:tracePt t="23275" x="1935163" y="5707063"/>
          <p14:tracePt t="23283" x="1935163" y="5726113"/>
          <p14:tracePt t="23291" x="1954213" y="5745163"/>
          <p14:tracePt t="23300" x="1954213" y="5765800"/>
          <p14:tracePt t="23315" x="1954213" y="5784850"/>
          <p14:tracePt t="23325" x="1954213" y="5803900"/>
          <p14:tracePt t="23331" x="1993900" y="5822950"/>
          <p14:tracePt t="23340" x="1993900" y="5862638"/>
          <p14:tracePt t="23355" x="2012950" y="5881688"/>
          <p14:tracePt t="23387" x="2012950" y="5900738"/>
          <p14:tracePt t="23428" x="2012950" y="5919788"/>
          <p14:tracePt t="23443" x="2012950" y="5938838"/>
          <p14:tracePt t="23460" x="2032000" y="5959475"/>
          <p14:tracePt t="23467" x="2032000" y="5978525"/>
          <p14:tracePt t="23475" x="2032000" y="5997575"/>
          <p14:tracePt t="23499" x="2051050" y="6035675"/>
          <p14:tracePt t="23524" x="2051050" y="6054725"/>
          <p14:tracePt t="23572" x="2051050" y="6075363"/>
          <p14:tracePt t="23629" x="2070100" y="6094413"/>
          <p14:tracePt t="23724" x="2070100" y="6075363"/>
          <p14:tracePt t="23731" x="2070100" y="6016625"/>
          <p14:tracePt t="23739" x="2070100" y="5997575"/>
          <p14:tracePt t="23747" x="2070100" y="5919788"/>
          <p14:tracePt t="23755" x="2070100" y="5900738"/>
          <p14:tracePt t="23763" x="2070100" y="5822950"/>
          <p14:tracePt t="23772" x="2032000" y="5784850"/>
          <p14:tracePt t="23780" x="2012950" y="5649913"/>
          <p14:tracePt t="23787" x="1973263" y="5532438"/>
          <p14:tracePt t="23794" x="1973263" y="5456238"/>
          <p14:tracePt t="23804" x="1954213" y="5340350"/>
          <p14:tracePt t="23812" x="1954213" y="5281613"/>
          <p14:tracePt t="23819" x="1916113" y="5127625"/>
          <p14:tracePt t="23829" x="1916113" y="5087938"/>
          <p14:tracePt t="23835" x="1897063" y="4953000"/>
          <p14:tracePt t="23844" x="1897063" y="4913313"/>
          <p14:tracePt t="23851" x="1857375" y="4797425"/>
          <p14:tracePt t="23862" x="1857375" y="4700588"/>
          <p14:tracePt t="23867" x="1838325" y="4681538"/>
          <p14:tracePt t="23875" x="1838325" y="4584700"/>
          <p14:tracePt t="23898" x="1838325" y="4468813"/>
          <p14:tracePt t="23904" x="1838325" y="4430713"/>
          <p14:tracePt t="23907" x="1838325" y="4391025"/>
          <p14:tracePt t="23915" x="1838325" y="4371975"/>
          <p14:tracePt t="23924" x="1838325" y="4333875"/>
          <p14:tracePt t="23931" x="1838325" y="4275138"/>
          <p14:tracePt t="23940" x="1838325" y="4256088"/>
          <p14:tracePt t="23951" x="1838325" y="4198938"/>
          <p14:tracePt t="23956" x="1838325" y="4178300"/>
          <p14:tracePt t="23963" x="1838325" y="4140200"/>
          <p14:tracePt t="23972" x="1838325" y="4121150"/>
          <p14:tracePt t="23979" x="1838325" y="4102100"/>
          <p14:tracePt t="23987" x="1838325" y="4043363"/>
          <p14:tracePt t="23995" x="1838325" y="4024313"/>
          <p14:tracePt t="24003" x="1838325" y="3984625"/>
          <p14:tracePt t="24011" x="1838325" y="3946525"/>
          <p14:tracePt t="24019" x="1838325" y="3927475"/>
          <p14:tracePt t="24030" x="1838325" y="3908425"/>
          <p14:tracePt t="24043" x="1838325" y="3889375"/>
          <p14:tracePt t="24051" x="1838325" y="3868738"/>
          <p14:tracePt t="24060" x="1838325" y="3849688"/>
          <p14:tracePt t="24067" x="1838325" y="3830638"/>
          <p14:tracePt t="24075" x="1838325" y="3792538"/>
          <p14:tracePt t="24083" x="1838325" y="3771900"/>
          <p14:tracePt t="24091" x="1819275" y="3752850"/>
          <p14:tracePt t="24099" x="1819275" y="3733800"/>
          <p14:tracePt t="24107" x="1819275" y="3714750"/>
          <p14:tracePt t="24115" x="1819275" y="3695700"/>
          <p14:tracePt t="24123" x="1819275" y="3675063"/>
          <p14:tracePt t="24131" x="1800225" y="3675063"/>
          <p14:tracePt t="24139" x="1800225" y="3656013"/>
          <p14:tracePt t="24147" x="1800225" y="3617913"/>
          <p14:tracePt t="24171" x="1800225" y="3598863"/>
          <p14:tracePt t="24267" x="1781175" y="3598863"/>
          <p14:tracePt t="24291" x="1741488" y="3598863"/>
          <p14:tracePt t="24299" x="1741488" y="3636963"/>
          <p14:tracePt t="24307" x="1741488" y="3656013"/>
          <p14:tracePt t="24315" x="1722438" y="3695700"/>
          <p14:tracePt t="24323" x="1722438" y="3714750"/>
          <p14:tracePt t="24331" x="1722438" y="3792538"/>
          <p14:tracePt t="24339" x="1722438" y="3811588"/>
          <p14:tracePt t="24347" x="1703388" y="3868738"/>
          <p14:tracePt t="24355" x="1703388" y="3908425"/>
          <p14:tracePt t="24363" x="1703388" y="3927475"/>
          <p14:tracePt t="24371" x="1703388" y="4005263"/>
          <p14:tracePt t="24379" x="1703388" y="4024313"/>
          <p14:tracePt t="24387" x="1703388" y="4102100"/>
          <p14:tracePt t="24395" x="1703388" y="4121150"/>
          <p14:tracePt t="24403" x="1703388" y="4198938"/>
          <p14:tracePt t="24411" x="1703388" y="4217988"/>
          <p14:tracePt t="24419" x="1703388" y="4294188"/>
          <p14:tracePt t="24427" x="1703388" y="4352925"/>
          <p14:tracePt t="24435" x="1703388" y="4430713"/>
          <p14:tracePt t="24444" x="1741488" y="4487863"/>
          <p14:tracePt t="24451" x="1741488" y="4508500"/>
          <p14:tracePt t="24459" x="1741488" y="4584700"/>
          <p14:tracePt t="24467" x="1741488" y="4624388"/>
          <p14:tracePt t="24475" x="1760538" y="4721225"/>
          <p14:tracePt t="24483" x="1760538" y="4740275"/>
          <p14:tracePt t="24491" x="1760538" y="4818063"/>
          <p14:tracePt t="24512" x="1800225" y="4913313"/>
          <p14:tracePt t="24515" x="1800225" y="4991100"/>
          <p14:tracePt t="24523" x="1819275" y="5010150"/>
          <p14:tracePt t="24531" x="1819275" y="5068888"/>
          <p14:tracePt t="24539" x="1819275" y="5087938"/>
          <p14:tracePt t="24547" x="1819275" y="5127625"/>
          <p14:tracePt t="24555" x="1838325" y="5146675"/>
          <p14:tracePt t="24563" x="1838325" y="5203825"/>
          <p14:tracePt t="24571" x="1838325" y="5243513"/>
          <p14:tracePt t="24579" x="1838325" y="5281613"/>
          <p14:tracePt t="24587" x="1857375" y="5319713"/>
          <p14:tracePt t="24595" x="1857375" y="5340350"/>
          <p14:tracePt t="24603" x="1857375" y="5359400"/>
          <p14:tracePt t="24611" x="1857375" y="5378450"/>
          <p14:tracePt t="24619" x="1857375" y="5435600"/>
          <p14:tracePt t="24628" x="1857375" y="5456238"/>
          <p14:tracePt t="24635" x="1857375" y="5475288"/>
          <p14:tracePt t="24644" x="1857375" y="5532438"/>
          <p14:tracePt t="24651" x="1857375" y="5553075"/>
          <p14:tracePt t="24659" x="1876425" y="5591175"/>
          <p14:tracePt t="24667" x="1876425" y="5610225"/>
          <p14:tracePt t="24676" x="1876425" y="5668963"/>
          <p14:tracePt t="24683" x="1876425" y="5688013"/>
          <p14:tracePt t="24691" x="1916113" y="5765800"/>
          <p14:tracePt t="24699" x="1916113" y="5803900"/>
          <p14:tracePt t="24707" x="1916113" y="5842000"/>
          <p14:tracePt t="24715" x="1916113" y="5881688"/>
          <p14:tracePt t="24723" x="1916113" y="5900738"/>
          <p14:tracePt t="24731" x="1916113" y="5919788"/>
          <p14:tracePt t="24739" x="1916113" y="5938838"/>
          <p14:tracePt t="24747" x="1916113" y="5959475"/>
          <p14:tracePt t="24755" x="1916113" y="5997575"/>
          <p14:tracePt t="24763" x="1916113" y="6016625"/>
          <p14:tracePt t="24772" x="1916113" y="6054725"/>
          <p14:tracePt t="24779" x="1916113" y="6075363"/>
          <p14:tracePt t="24787" x="1916113" y="6094413"/>
          <p14:tracePt t="24820" x="1916113" y="6132513"/>
          <p14:tracePt t="24851" x="1916113" y="6151563"/>
          <p14:tracePt t="24868" x="1916113" y="6172200"/>
          <p14:tracePt t="24877" x="1916113" y="6191250"/>
          <p14:tracePt t="24892" x="1916113" y="6210300"/>
          <p14:tracePt t="25132" x="1916113" y="6229350"/>
          <p14:tracePt t="25155" x="1935163" y="6248400"/>
          <p14:tracePt t="25187" x="1954213" y="6288088"/>
          <p14:tracePt t="25307" x="1973263" y="6288088"/>
          <p14:tracePt t="25324" x="1993900" y="6288088"/>
          <p14:tracePt t="25340" x="2012950" y="6288088"/>
          <p14:tracePt t="25355" x="2032000" y="6307138"/>
          <p14:tracePt t="25363" x="2070100" y="6307138"/>
          <p14:tracePt t="25371" x="2090738" y="6307138"/>
          <p14:tracePt t="25380" x="2109788" y="6307138"/>
          <p14:tracePt t="25387" x="2128838" y="6326188"/>
          <p14:tracePt t="25395" x="2147888" y="6326188"/>
          <p14:tracePt t="25404" x="2166938" y="6326188"/>
          <p14:tracePt t="25412" x="2244725" y="6326188"/>
          <p14:tracePt t="25420" x="2263775" y="6326188"/>
          <p14:tracePt t="25428" x="2322513" y="6326188"/>
          <p14:tracePt t="25436" x="2341563" y="6326188"/>
          <p14:tracePt t="25445" x="2379663" y="6345238"/>
          <p14:tracePt t="25451" x="2400300" y="6345238"/>
          <p14:tracePt t="25460" x="2457450" y="6345238"/>
          <p14:tracePt t="25468" x="2476500" y="6345238"/>
          <p14:tracePt t="25475" x="2497138" y="6345238"/>
          <p14:tracePt t="25483" x="2516188" y="6345238"/>
          <p14:tracePt t="25492" x="2535238" y="6345238"/>
          <p14:tracePt t="25499" x="2573338" y="6345238"/>
          <p14:tracePt t="25507" x="2593975" y="6345238"/>
          <p14:tracePt t="25515" x="2613025" y="6345238"/>
          <p14:tracePt t="25523" x="2632075" y="6345238"/>
          <p14:tracePt t="25532" x="2651125" y="6345238"/>
          <p14:tracePt t="25539" x="2670175" y="6364288"/>
          <p14:tracePt t="25548" x="2690813" y="6364288"/>
          <p14:tracePt t="25555" x="2709863" y="6364288"/>
          <p14:tracePt t="25563" x="2747963" y="6364288"/>
          <p14:tracePt t="25572" x="2767013" y="6384925"/>
          <p14:tracePt t="25579" x="2786063" y="6384925"/>
          <p14:tracePt t="25587" x="2825750" y="6384925"/>
          <p14:tracePt t="25595" x="2844800" y="6384925"/>
          <p14:tracePt t="25604" x="2882900" y="6403975"/>
          <p14:tracePt t="25611" x="2903538" y="6403975"/>
          <p14:tracePt t="25619" x="2922588" y="6403975"/>
          <p14:tracePt t="25627" x="2960688" y="6403975"/>
          <p14:tracePt t="25636" x="2979738" y="6403975"/>
          <p14:tracePt t="25644" x="3038475" y="6442075"/>
          <p14:tracePt t="25651" x="3057525" y="6442075"/>
          <p14:tracePt t="25660" x="3135313" y="6442075"/>
          <p14:tracePt t="25667" x="3192463" y="6461125"/>
          <p14:tracePt t="25675" x="3213100" y="6461125"/>
          <p14:tracePt t="25683" x="3251200" y="6461125"/>
          <p14:tracePt t="25691" x="3270250" y="6461125"/>
          <p14:tracePt t="25699" x="3328988" y="6481763"/>
          <p14:tracePt t="25707" x="3348038" y="6481763"/>
          <p14:tracePt t="25715" x="3386138" y="6481763"/>
          <p14:tracePt t="25723" x="3425825" y="6519863"/>
          <p14:tracePt t="25731" x="3444875" y="6519863"/>
          <p14:tracePt t="25740" x="3482975" y="6519863"/>
          <p14:tracePt t="25747" x="3503613" y="6519863"/>
          <p14:tracePt t="25755" x="3579813" y="6519863"/>
          <p14:tracePt t="25763" x="3598863" y="6519863"/>
          <p14:tracePt t="25771" x="3657600" y="6519863"/>
          <p14:tracePt t="25780" x="3676650" y="6519863"/>
          <p14:tracePt t="25787" x="3716338" y="6519863"/>
          <p14:tracePt t="25795" x="3773488" y="6519863"/>
          <p14:tracePt t="25803" x="3792538" y="6519863"/>
          <p14:tracePt t="25812" x="3832225" y="6519863"/>
          <p14:tracePt t="25819" x="3851275" y="6519863"/>
          <p14:tracePt t="25827" x="3910013" y="6519863"/>
          <p14:tracePt t="25835" x="3929063" y="6519863"/>
          <p14:tracePt t="25844" x="3967163" y="6519863"/>
          <p14:tracePt t="25852" x="4025900" y="6538913"/>
          <p14:tracePt t="25860" x="4044950" y="6538913"/>
          <p14:tracePt t="25868" x="4102100" y="6538913"/>
          <p14:tracePt t="25876" x="4122738" y="6538913"/>
          <p14:tracePt t="25883" x="4160838" y="6538913"/>
          <p14:tracePt t="25895" x="4179888" y="6538913"/>
          <p14:tracePt t="25899" x="4238625" y="6538913"/>
          <p14:tracePt t="25907" x="4257675" y="6538913"/>
          <p14:tracePt t="25916" x="4295775" y="6538913"/>
          <p14:tracePt t="25923" x="4354513" y="6538913"/>
          <p14:tracePt t="25931" x="4373563" y="6538913"/>
          <p14:tracePt t="25939" x="4392613" y="6538913"/>
          <p14:tracePt t="25947" x="4411663" y="6538913"/>
          <p14:tracePt t="25955" x="4470400" y="6538913"/>
          <p14:tracePt t="25963" x="4489450" y="6538913"/>
          <p14:tracePt t="25971" x="4508500" y="6538913"/>
          <p14:tracePt t="25979" x="4548188" y="6538913"/>
          <p14:tracePt t="25988" x="4586288" y="6538913"/>
          <p14:tracePt t="25995" x="4605338" y="6538913"/>
          <p14:tracePt t="26003" x="4625975" y="6538913"/>
          <p14:tracePt t="26011" x="4664075" y="6538913"/>
          <p14:tracePt t="26020" x="4683125" y="6538913"/>
          <p14:tracePt t="26027" x="4722813" y="6538913"/>
          <p14:tracePt t="26035" x="4741863" y="6538913"/>
          <p14:tracePt t="26044" x="4760913" y="6538913"/>
          <p14:tracePt t="26052" x="4838700" y="6557963"/>
          <p14:tracePt t="26060" x="4857750" y="6557963"/>
          <p14:tracePt t="26068" x="4876800" y="6557963"/>
          <p14:tracePt t="26075" x="4895850" y="6557963"/>
          <p14:tracePt t="26084" x="4914900" y="6578600"/>
          <p14:tracePt t="26092" x="4935538" y="6578600"/>
          <p14:tracePt t="26100" x="4973638" y="6578600"/>
          <p14:tracePt t="26115" x="4992688" y="6597650"/>
          <p14:tracePt t="26131" x="5011738" y="6597650"/>
          <p14:tracePt t="26148" x="5032375" y="6635750"/>
          <p14:tracePt t="26155" x="5051425" y="6635750"/>
          <p14:tracePt t="26164" x="5070475" y="6654800"/>
          <p14:tracePt t="26179" x="5089525" y="6654800"/>
          <p14:tracePt t="26198" x="5129213" y="6654800"/>
          <p14:tracePt t="26220" x="5148263" y="6654800"/>
          <p14:tracePt t="26235" x="5167313" y="6654800"/>
          <p14:tracePt t="26244" x="5186363" y="6654800"/>
          <p14:tracePt t="26253" x="5205413" y="6654800"/>
          <p14:tracePt t="26260" x="5224463" y="6654800"/>
          <p14:tracePt t="26267" x="5245100" y="6673850"/>
          <p14:tracePt t="26275" x="5264150" y="6673850"/>
          <p14:tracePt t="26291" x="5302250" y="6673850"/>
          <p14:tracePt t="26300" x="5321300" y="6673850"/>
          <p14:tracePt t="26307" x="5341938" y="6673850"/>
          <p14:tracePt t="26315" x="5360988" y="6673850"/>
          <p14:tracePt t="26323" x="5380038" y="6673850"/>
          <p14:tracePt t="26332" x="5399088" y="6673850"/>
          <p14:tracePt t="26348" x="5418138" y="6673850"/>
          <p14:tracePt t="26355" x="5457825" y="6673850"/>
          <p14:tracePt t="26371" x="5476875" y="6673850"/>
          <p14:tracePt t="26388" x="5495925" y="6673850"/>
          <p14:tracePt t="26395" x="5514975" y="6673850"/>
          <p14:tracePt t="26403" x="5535613" y="6673850"/>
          <p14:tracePt t="26419" x="5535613" y="6654800"/>
          <p14:tracePt t="26427" x="5554663" y="6654800"/>
          <p14:tracePt t="26435" x="5573713" y="6616700"/>
          <p14:tracePt t="26444" x="5611813" y="6616700"/>
          <p14:tracePt t="26451" x="5630863" y="6616700"/>
          <p14:tracePt t="26460" x="5630863" y="6597650"/>
          <p14:tracePt t="26475" x="5651500" y="6597650"/>
          <p14:tracePt t="26491" x="5670550" y="6597650"/>
          <p14:tracePt t="26499" x="5670550" y="6578600"/>
          <p14:tracePt t="26523" x="5689600" y="6578600"/>
          <p14:tracePt t="26539" x="5689600" y="6557963"/>
          <p14:tracePt t="26547" x="5708650" y="6557963"/>
          <p14:tracePt t="26555" x="5727700" y="6557963"/>
          <p14:tracePt t="26564" x="5727700" y="6538913"/>
          <p14:tracePt t="26572" x="5767388" y="6538913"/>
          <p14:tracePt t="26580" x="5786438" y="6519863"/>
          <p14:tracePt t="26587" x="5805488" y="6519863"/>
          <p14:tracePt t="26595" x="5824538" y="6519863"/>
          <p14:tracePt t="26604" x="5845175" y="6500813"/>
          <p14:tracePt t="26612" x="5864225" y="6500813"/>
          <p14:tracePt t="26619" x="5864225" y="6461125"/>
          <p14:tracePt t="26629" x="5883275" y="6461125"/>
          <p14:tracePt t="26635" x="5902325" y="6461125"/>
          <p14:tracePt t="26644" x="5942013" y="6442075"/>
          <p14:tracePt t="26651" x="5980113" y="6442075"/>
          <p14:tracePt t="26659" x="5980113" y="6423025"/>
          <p14:tracePt t="26667" x="6018213" y="6423025"/>
          <p14:tracePt t="26675" x="6057900" y="6423025"/>
          <p14:tracePt t="26691" x="6076950" y="6423025"/>
          <p14:tracePt t="26699" x="6076950" y="6403975"/>
          <p14:tracePt t="26708" x="6096000" y="6403975"/>
          <p14:tracePt t="26715" x="6115050" y="6403975"/>
          <p14:tracePt t="26731" x="6134100" y="6403975"/>
          <p14:tracePt t="26747" x="6134100" y="6384925"/>
          <p14:tracePt t="26755" x="6154738" y="6384925"/>
          <p14:tracePt t="26772" x="6173788" y="6384925"/>
          <p14:tracePt t="26788" x="6211888" y="6384925"/>
          <p14:tracePt t="26812" x="6230938" y="6384925"/>
          <p14:tracePt t="26867" x="6251575" y="6384925"/>
          <p14:tracePt t="27318" x="6270625" y="6384925"/>
          <p14:tracePt t="27372" x="6289675" y="6384925"/>
          <p14:tracePt t="27395" x="6308725" y="6384925"/>
          <p14:tracePt t="27427" x="6327775" y="6384925"/>
          <p14:tracePt t="27444" x="6367463" y="6384925"/>
          <p14:tracePt t="27452" x="6386513" y="6384925"/>
          <p14:tracePt t="27467" x="6405563" y="6384925"/>
          <p14:tracePt t="27515" x="6424613" y="6384925"/>
          <p14:tracePt t="27612" x="6405563" y="6384925"/>
          <p14:tracePt t="27620" x="6405563" y="6403975"/>
          <p14:tracePt t="27629" x="6386513" y="6423025"/>
          <p14:tracePt t="27635" x="6348413" y="6423025"/>
          <p14:tracePt t="27644" x="6327775" y="6481763"/>
          <p14:tracePt t="27653" x="6308725" y="6481763"/>
          <p14:tracePt t="27659" x="6251575" y="6500813"/>
          <p14:tracePt t="27667" x="6230938" y="6519863"/>
          <p14:tracePt t="27675" x="6192838" y="6538913"/>
          <p14:tracePt t="27684" x="6173788" y="6578600"/>
          <p14:tracePt t="27691" x="6096000" y="6578600"/>
          <p14:tracePt t="27699" x="6076950" y="6597650"/>
          <p14:tracePt t="27707" x="5999163" y="6597650"/>
          <p14:tracePt t="27716" x="5902325" y="6616700"/>
          <p14:tracePt t="27723" x="5864225" y="6616700"/>
          <p14:tracePt t="27731" x="5708650" y="6654800"/>
          <p14:tracePt t="27741" x="5651500" y="6654800"/>
          <p14:tracePt t="27747" x="5495925" y="6694488"/>
          <p14:tracePt t="27755" x="5438775" y="6713538"/>
          <p14:tracePt t="27763" x="5283200" y="6713538"/>
          <p14:tracePt t="27772" x="5167313" y="6732588"/>
          <p14:tracePt t="27779" x="5108575" y="6732588"/>
          <p14:tracePt t="27787" x="4992688" y="6732588"/>
          <p14:tracePt t="27795" x="4954588" y="6732588"/>
          <p14:tracePt t="27803" x="4876800" y="6732588"/>
          <p14:tracePt t="27812" x="4818063" y="6732588"/>
          <p14:tracePt t="27819" x="4741863" y="6732588"/>
          <p14:tracePt t="27827" x="4683125" y="6732588"/>
          <p14:tracePt t="27835" x="4605338" y="6732588"/>
          <p14:tracePt t="27844" x="4529138" y="6732588"/>
          <p14:tracePt t="27851" x="4529138" y="6770688"/>
          <p14:tracePt t="27859" x="4470400" y="6770688"/>
          <p14:tracePt t="27868" x="4451350" y="6770688"/>
          <p14:tracePt t="27875" x="4432300" y="6770688"/>
          <p14:tracePt t="27883" x="4411663" y="6791325"/>
          <p14:tracePt t="27895" x="4392613" y="6791325"/>
          <p14:tracePt t="27899" x="4373563" y="6791325"/>
          <p14:tracePt t="27907" x="4335463" y="6791325"/>
          <p14:tracePt t="27915" x="4276725" y="6791325"/>
          <p14:tracePt t="27924" x="4238625" y="6791325"/>
          <p14:tracePt t="27931" x="4179888" y="6810375"/>
          <p14:tracePt t="27939" x="4122738" y="6810375"/>
          <p14:tracePt t="27947" x="4064000" y="6829425"/>
          <p14:tracePt t="27956" x="4025900" y="6829425"/>
          <p14:tracePt t="27963" x="3929063" y="6867525"/>
          <p14:tracePt t="27971" x="3889375" y="6867525"/>
          <p14:tracePt t="27979" x="3832225" y="6867525"/>
          <p14:tracePt t="27987" x="3813175" y="6867525"/>
          <p14:tracePt t="27995" x="3792538" y="6867525"/>
          <p14:tracePt t="28003" x="3716338" y="6888163"/>
          <p14:tracePt t="28011" x="3695700" y="6888163"/>
          <p14:tracePt t="28019" x="3676650" y="6907213"/>
          <p14:tracePt t="28044" x="3657600" y="6907213"/>
          <p14:tracePt t="28059" x="3619500" y="6907213"/>
          <p14:tracePt t="28116" x="3598863" y="6907213"/>
          <p14:tracePt t="28124" x="3579813" y="6907213"/>
          <p14:tracePt t="28131" x="3560763" y="6907213"/>
          <p14:tracePt t="28140" x="3541713" y="6888163"/>
          <p14:tracePt t="28147" x="3503613" y="6888163"/>
          <p14:tracePt t="28155" x="3463925" y="6867525"/>
          <p14:tracePt t="28163" x="3444875" y="6848475"/>
          <p14:tracePt t="28171" x="3406775" y="6810375"/>
          <p14:tracePt t="28179" x="3348038" y="6791325"/>
          <p14:tracePt t="28187" x="3270250" y="6770688"/>
          <p14:tracePt t="28195" x="3213100" y="6732588"/>
          <p14:tracePt t="28204" x="3097213" y="6732588"/>
          <p14:tracePt t="28211" x="3019425" y="6713538"/>
          <p14:tracePt t="28219" x="2863850" y="6713538"/>
          <p14:tracePt t="28230" x="2632075" y="6673850"/>
          <p14:tracePt t="28235" x="2554288" y="6673850"/>
          <p14:tracePt t="28244" x="2438400" y="6673850"/>
          <p14:tracePt t="28251" x="2400300" y="6673850"/>
          <p14:tracePt t="28260" x="2303463" y="6635750"/>
          <p14:tracePt t="28267" x="2282825" y="6635750"/>
          <p14:tracePt t="28275" x="2263775" y="6635750"/>
          <p14:tracePt t="28283" x="2206625" y="6616700"/>
          <p14:tracePt t="28299" x="2187575" y="6597650"/>
          <p14:tracePt t="28339" x="2166938" y="6597650"/>
          <p14:tracePt t="28355" x="2147888" y="6597650"/>
          <p14:tracePt t="28371" x="2128838" y="6597650"/>
          <p14:tracePt t="28379" x="2109788" y="6597650"/>
          <p14:tracePt t="28388" x="2090738" y="6597650"/>
          <p14:tracePt t="28395" x="2051050" y="6597650"/>
          <p14:tracePt t="28403" x="2032000" y="6597650"/>
          <p14:tracePt t="28411" x="2012950" y="6597650"/>
          <p14:tracePt t="28428" x="1973263" y="6616700"/>
          <p14:tracePt t="28435" x="1935163" y="6616700"/>
          <p14:tracePt t="28445" x="1935163" y="6654800"/>
          <p14:tracePt t="28451" x="1935163" y="6673850"/>
          <p14:tracePt t="28459" x="1916113" y="6673850"/>
          <p14:tracePt t="28467" x="1916113" y="6694488"/>
          <p14:tracePt t="28475" x="1897063" y="6732588"/>
          <p14:tracePt t="28483" x="1897063" y="6791325"/>
          <p14:tracePt t="28491" x="1897063" y="6810375"/>
          <p14:tracePt t="28499" x="1897063" y="6888163"/>
          <p14:tracePt t="28507" x="1876425" y="6907213"/>
          <p14:tracePt t="28515" x="1876425" y="6983413"/>
          <p14:tracePt t="28523" x="1876425" y="7004050"/>
          <p14:tracePt t="28531" x="1876425" y="7042150"/>
          <p14:tracePt t="28539" x="1857375" y="7100888"/>
          <p14:tracePt t="28547" x="1857375" y="7119938"/>
          <p14:tracePt t="28555" x="1857375" y="7138988"/>
          <p14:tracePt t="28563" x="1857375" y="7177088"/>
          <p14:tracePt t="28571" x="1857375" y="7196138"/>
          <p14:tracePt t="28579" x="1857375" y="7216775"/>
          <p14:tracePt t="28596" x="1857375" y="7235825"/>
          <p14:tracePt t="28611" x="1857375" y="7254875"/>
          <p14:tracePt t="28628" x="1857375" y="7273925"/>
          <p14:tracePt t="28635" x="1857375" y="7292975"/>
          <p14:tracePt t="28644" x="1857375" y="7332663"/>
          <p14:tracePt t="28652" x="1857375" y="7351713"/>
          <p14:tracePt t="28667" x="1857375" y="7370763"/>
          <p14:tracePt t="28691" x="1857375" y="7389813"/>
          <p14:tracePt t="28716" x="1857375" y="7410450"/>
          <p14:tracePt t="28724" x="1857375" y="7429500"/>
          <p14:tracePt t="28739" x="1876425" y="7448550"/>
          <p14:tracePt t="28779" x="1897063" y="7486650"/>
          <p14:tracePt t="28820" x="1916113" y="7486650"/>
          <p14:tracePt t="28867" x="1935163" y="7505700"/>
          <p14:tracePt t="28876" x="1954213" y="7505700"/>
          <p14:tracePt t="28899" x="1954213" y="7526338"/>
          <p14:tracePt t="28907" x="1993900" y="7526338"/>
          <p14:tracePt t="28923" x="2012950" y="7526338"/>
          <p14:tracePt t="28948" x="2012950" y="7545388"/>
          <p14:tracePt t="28955" x="2032000" y="7545388"/>
          <p14:tracePt t="28963" x="2051050" y="7545388"/>
          <p14:tracePt t="28971" x="2070100" y="7564438"/>
          <p14:tracePt t="29052" x="2090738" y="7564438"/>
          <p14:tracePt t="29059" x="2109788" y="7564438"/>
          <p14:tracePt t="29067" x="2128838" y="7564438"/>
          <p14:tracePt t="29075" x="2166938" y="7564438"/>
          <p14:tracePt t="29083" x="2187575" y="7564438"/>
          <p14:tracePt t="29091" x="2206625" y="7564438"/>
          <p14:tracePt t="29099" x="2225675" y="7564438"/>
          <p14:tracePt t="29115" x="2244725" y="7564438"/>
          <p14:tracePt t="29131" x="2263775" y="7564438"/>
          <p14:tracePt t="29139" x="2282825" y="7564438"/>
          <p14:tracePt t="29155" x="2322513" y="7545388"/>
          <p14:tracePt t="29164" x="2341563" y="7526338"/>
          <p14:tracePt t="29171" x="2341563" y="7505700"/>
          <p14:tracePt t="29179" x="2379663" y="7448550"/>
          <p14:tracePt t="29187" x="2400300" y="7429500"/>
          <p14:tracePt t="29196" x="2438400" y="7351713"/>
          <p14:tracePt t="29203" x="2457450" y="7351713"/>
          <p14:tracePt t="29276" x="2476500" y="7351713"/>
          <p14:tracePt t="29332" x="2476500" y="7370763"/>
          <p14:tracePt t="29379" x="2476500" y="7389813"/>
          <p14:tracePt t="29395" x="2476500" y="7410450"/>
          <p14:tracePt t="29403" x="2476500" y="7448550"/>
          <p14:tracePt t="29420" x="2476500" y="7467600"/>
          <p14:tracePt t="29427" x="2457450" y="7467600"/>
          <p14:tracePt t="29435" x="2400300" y="7486650"/>
          <p14:tracePt t="29446" x="2400300" y="7505700"/>
          <p14:tracePt t="29451" x="2379663" y="7505700"/>
          <p14:tracePt t="29460" x="2360613" y="7505700"/>
          <p14:tracePt t="29468" x="2360613" y="7526338"/>
          <p14:tracePt t="29475" x="2341563" y="7526338"/>
          <p14:tracePt t="29484" x="2341563" y="7545388"/>
          <p14:tracePt t="29499" x="2322513" y="7545388"/>
          <p14:tracePt t="29507" x="2322513" y="7583488"/>
          <p14:tracePt t="29515" x="2322513" y="7602538"/>
          <p14:tracePt t="29531" x="2322513" y="7623175"/>
          <p14:tracePt t="29539" x="2303463" y="7623175"/>
          <p14:tracePt t="29547" x="2303463" y="7642225"/>
          <p14:tracePt t="29563" x="2263775" y="7642225"/>
          <p14:tracePt t="29667" x="2244725" y="7642225"/>
          <p14:tracePt t="29683" x="2225675" y="7642225"/>
          <p14:tracePt t="29691" x="2206625" y="7642225"/>
          <p14:tracePt t="29702" x="2187575" y="7642225"/>
          <p14:tracePt t="29707" x="2166938" y="7642225"/>
          <p14:tracePt t="29715" x="2147888" y="7642225"/>
          <p14:tracePt t="29723" x="2109788" y="7642225"/>
          <p14:tracePt t="29734" x="2090738" y="7642225"/>
          <p14:tracePt t="29739" x="2070100" y="7642225"/>
          <p14:tracePt t="29933" x="2070100" y="7661275"/>
          <p14:tracePt t="29947" x="2090738" y="7661275"/>
          <p14:tracePt t="29963" x="2128838" y="7680325"/>
          <p14:tracePt t="29971" x="2147888" y="7680325"/>
          <p14:tracePt t="29979" x="2166938" y="7680325"/>
          <p14:tracePt t="29987" x="2187575" y="7699375"/>
          <p14:tracePt t="29995" x="2206625" y="7699375"/>
          <p14:tracePt t="30003" x="2225675" y="7699375"/>
          <p14:tracePt t="30011" x="2244725" y="7739063"/>
          <p14:tracePt t="30019" x="2282825" y="7739063"/>
          <p14:tracePt t="30027" x="2303463" y="7739063"/>
          <p14:tracePt t="30035" x="2322513" y="7739063"/>
          <p14:tracePt t="30044" x="2341563" y="7739063"/>
          <p14:tracePt t="30051" x="2360613" y="7739063"/>
          <p14:tracePt t="30061" x="2379663" y="7739063"/>
          <p14:tracePt t="30067" x="2400300" y="7758113"/>
          <p14:tracePt t="30075" x="2438400" y="7758113"/>
          <p14:tracePt t="30083" x="2476500" y="7758113"/>
          <p14:tracePt t="30091" x="2497138" y="7758113"/>
          <p14:tracePt t="30100" x="2516188" y="7758113"/>
          <p14:tracePt t="30115" x="2535238" y="7758113"/>
          <p14:tracePt t="30148" x="2554288" y="7758113"/>
          <p14:tracePt t="30227" x="2593975" y="7758113"/>
          <p14:tracePt t="30300" x="2573338" y="7758113"/>
          <p14:tracePt t="30307" x="2554288" y="7758113"/>
          <p14:tracePt t="30315" x="2535238" y="7758113"/>
          <p14:tracePt t="30324" x="2516188" y="7758113"/>
          <p14:tracePt t="30332" x="2497138" y="7758113"/>
          <p14:tracePt t="30339" x="2476500" y="7758113"/>
          <p14:tracePt t="30347" x="2457450" y="7758113"/>
          <p14:tracePt t="30355" x="2438400" y="7758113"/>
          <p14:tracePt t="30363" x="2379663" y="7720013"/>
          <p14:tracePt t="30371" x="2360613" y="7720013"/>
          <p14:tracePt t="30379" x="2303463" y="7699375"/>
          <p14:tracePt t="30387" x="2282825" y="7699375"/>
          <p14:tracePt t="30395" x="2244725" y="7699375"/>
          <p14:tracePt t="30403" x="2225675" y="7699375"/>
          <p14:tracePt t="30411" x="2206625" y="7680325"/>
          <p14:tracePt t="30419" x="2147888" y="7680325"/>
          <p14:tracePt t="30427" x="2128838" y="7680325"/>
          <p14:tracePt t="30435" x="2109788" y="7680325"/>
          <p14:tracePt t="30595" x="2128838" y="7680325"/>
          <p14:tracePt t="30611" x="2147888" y="7680325"/>
          <p14:tracePt t="30619" x="2166938" y="7680325"/>
          <p14:tracePt t="30627" x="2206625" y="7680325"/>
          <p14:tracePt t="30645" x="2225675" y="7680325"/>
          <p14:tracePt t="30651" x="2244725" y="7680325"/>
          <p14:tracePt t="30659" x="2263775" y="7680325"/>
          <p14:tracePt t="30667" x="2263775" y="7661275"/>
          <p14:tracePt t="30675" x="2282825" y="7661275"/>
          <p14:tracePt t="30691" x="2303463" y="7661275"/>
          <p14:tracePt t="30699" x="2322513" y="7642225"/>
          <p14:tracePt t="30723" x="2341563" y="7642225"/>
          <p14:tracePt t="30739" x="2379663" y="7642225"/>
          <p14:tracePt t="30923" x="2400300" y="7642225"/>
          <p14:tracePt t="31059" x="2419350" y="7642225"/>
          <p14:tracePt t="31083" x="2438400" y="7642225"/>
          <p14:tracePt t="31117" x="2457450" y="7642225"/>
          <p14:tracePt t="31131" x="2476500" y="7642225"/>
          <p14:tracePt t="31155" x="2497138" y="7661275"/>
          <p14:tracePt t="31195" x="2535238" y="7661275"/>
          <p14:tracePt t="31299" x="2554288" y="7661275"/>
          <p14:tracePt t="31411" x="2573338" y="7661275"/>
          <p14:tracePt t="31491" x="2593975" y="7661275"/>
          <p14:tracePt t="31507" x="2613025" y="7661275"/>
          <p14:tracePt t="31515" x="2632075" y="7661275"/>
          <p14:tracePt t="31531" x="2651125" y="7661275"/>
          <p14:tracePt t="31539" x="2690813" y="7680325"/>
          <p14:tracePt t="31556" x="2709863" y="7680325"/>
          <p14:tracePt t="31563" x="2728913" y="7680325"/>
          <p14:tracePt t="31611" x="2747963" y="7680325"/>
          <p14:tracePt t="31643" x="2767013" y="7680325"/>
          <p14:tracePt t="31691" x="2786063" y="7680325"/>
          <p14:tracePt t="31716" x="2806700" y="7680325"/>
          <p14:tracePt t="31741" x="2844800" y="7680325"/>
          <p14:tracePt t="31764" x="2863850" y="7680325"/>
          <p14:tracePt t="31779" x="2882900" y="7661275"/>
          <p14:tracePt t="31811" x="2882900" y="7642225"/>
          <p14:tracePt t="31819" x="2903538" y="7642225"/>
          <p14:tracePt t="31835" x="2922588" y="7642225"/>
          <p14:tracePt t="31844" x="2922588" y="7602538"/>
          <p14:tracePt t="31860" x="2941638" y="7602538"/>
          <p14:tracePt t="31867" x="2960688" y="7583488"/>
          <p14:tracePt t="31883" x="2979738" y="7564438"/>
          <p14:tracePt t="31894" x="3019425" y="7564438"/>
          <p14:tracePt t="31899" x="3019425" y="7545388"/>
          <p14:tracePt t="31907" x="3038475" y="7545388"/>
          <p14:tracePt t="31915" x="3057525" y="7545388"/>
          <p14:tracePt t="32099" x="3076575" y="7545388"/>
          <p14:tracePt t="32107" x="3076575" y="7564438"/>
          <p14:tracePt t="32115" x="3076575" y="7583488"/>
          <p14:tracePt t="32123" x="3076575" y="7623175"/>
          <p14:tracePt t="32131" x="3076575" y="7642225"/>
          <p14:tracePt t="32147" x="3097213" y="7661275"/>
          <p14:tracePt t="32163" x="3097213" y="7680325"/>
          <p14:tracePt t="32171" x="3097213" y="7699375"/>
          <p14:tracePt t="32179" x="3097213" y="7720013"/>
          <p14:tracePt t="32195" x="3097213" y="7739063"/>
          <p14:tracePt t="32203" x="3097213" y="7777163"/>
          <p14:tracePt t="32211" x="3097213" y="7796213"/>
          <p14:tracePt t="32219" x="3097213" y="7815263"/>
          <p14:tracePt t="32235" x="3076575" y="7835900"/>
          <p14:tracePt t="32251" x="3076575" y="7854950"/>
          <p14:tracePt t="32267" x="3057525" y="7854950"/>
          <p14:tracePt t="32275" x="3057525" y="7874000"/>
          <p14:tracePt t="32292" x="3038475" y="7874000"/>
          <p14:tracePt t="32300" x="3038475" y="7893050"/>
          <p14:tracePt t="32325" x="3000375" y="7893050"/>
          <p14:tracePt t="32332" x="3000375" y="7932738"/>
          <p14:tracePt t="32364" x="2979738" y="7932738"/>
          <p14:tracePt t="32459" x="2960688" y="7932738"/>
          <p14:tracePt t="32475" x="2941638" y="7932738"/>
          <p14:tracePt t="32508" x="2922588" y="7932738"/>
          <p14:tracePt t="32523" x="2903538" y="7932738"/>
          <p14:tracePt t="32549" x="2882900" y="7932738"/>
          <p14:tracePt t="32571" x="2863850" y="7932738"/>
          <p14:tracePt t="32596" x="2825750" y="7932738"/>
          <p14:tracePt t="32603" x="2806700" y="7932738"/>
          <p14:tracePt t="32611" x="2806700" y="7912100"/>
          <p14:tracePt t="32636" x="2786063" y="7912100"/>
          <p14:tracePt t="32677" x="2767013" y="7893050"/>
          <p14:tracePt t="32717" x="2767013" y="7874000"/>
          <p14:tracePt t="32731" x="2747963" y="7874000"/>
          <p14:tracePt t="32740" x="2747963" y="7854950"/>
          <p14:tracePt t="32763" x="2747963" y="7835900"/>
          <p14:tracePt t="32772" x="2728913" y="7835900"/>
          <p14:tracePt t="32796" x="2728913" y="7815263"/>
          <p14:tracePt t="32909" x="2728913" y="7796213"/>
          <p14:tracePt t="32988" x="2747963" y="7796213"/>
          <p14:tracePt t="33007" x="2767013" y="7796213"/>
          <p14:tracePt t="33010" x="2786063" y="7796213"/>
          <p14:tracePt t="33036" x="2806700" y="7796213"/>
          <p14:tracePt t="33062" x="2844800" y="7796213"/>
          <p14:tracePt t="33068" x="2844800" y="7758113"/>
          <p14:tracePt t="33132" x="2844800" y="7739063"/>
          <p14:tracePt t="33147" x="2844800" y="7720013"/>
          <p14:tracePt t="33171" x="2844800" y="7699375"/>
          <p14:tracePt t="33235" x="2844800" y="7680325"/>
          <p14:tracePt t="33259" x="2844800" y="7661275"/>
          <p14:tracePt t="33404" x="2825750" y="7661275"/>
          <p14:tracePt t="33462" x="2806700" y="7661275"/>
          <p14:tracePt t="33492" x="2786063" y="7661275"/>
          <p14:tracePt t="33515" x="2786063" y="7680325"/>
          <p14:tracePt t="34167" x="2786063" y="7699375"/>
          <p14:tracePt t="34245" x="2786063" y="7720013"/>
          <p14:tracePt t="34308" x="2786063" y="7739063"/>
          <p14:tracePt t="34340" x="2786063" y="7777163"/>
          <p14:tracePt t="34364" x="2786063" y="7796213"/>
          <p14:tracePt t="34428" x="2786063" y="7815263"/>
          <p14:tracePt t="34981" x="2786063" y="7796213"/>
          <p14:tracePt t="35468" x="2767013" y="7758113"/>
          <p14:tracePt t="35564" x="2767013" y="7739063"/>
          <p14:tracePt t="36389" x="2767013" y="7720013"/>
          <p14:tracePt t="36636" x="2747963" y="7720013"/>
          <p14:tracePt t="36967" x="2747963" y="7699375"/>
          <p14:tracePt t="37372" x="2747963" y="7680325"/>
          <p14:tracePt t="37387" x="2728913" y="7680325"/>
          <p14:tracePt t="37395" x="2709863" y="7661275"/>
          <p14:tracePt t="37403" x="2670175" y="7661275"/>
          <p14:tracePt t="37411" x="2651125" y="7661275"/>
          <p14:tracePt t="37420" x="2632075" y="7642225"/>
          <p14:tracePt t="37430" x="2613025" y="7642225"/>
          <p14:tracePt t="37435" x="2593975" y="7602538"/>
          <p14:tracePt t="37444" x="2573338" y="7602538"/>
          <p14:tracePt t="37451" x="2554288" y="7602538"/>
          <p14:tracePt t="37459" x="2476500" y="7583488"/>
          <p14:tracePt t="37467" x="2457450" y="7564438"/>
          <p14:tracePt t="37475" x="2400300" y="7564438"/>
          <p14:tracePt t="37484" x="2379663" y="7564438"/>
          <p14:tracePt t="37491" x="2322513" y="7545388"/>
          <p14:tracePt t="37499" x="2303463" y="7526338"/>
          <p14:tracePt t="37507" x="2282825" y="7526338"/>
          <p14:tracePt t="37515" x="2263775" y="7505700"/>
          <p14:tracePt t="37540" x="2263775" y="7467600"/>
          <p14:tracePt t="37548" x="2244725" y="7448550"/>
          <p14:tracePt t="37555" x="2244725" y="7429500"/>
          <p14:tracePt t="37563" x="2225675" y="7429500"/>
          <p14:tracePt t="37570" x="2225675" y="7410450"/>
          <p14:tracePt t="37587" x="2225675" y="7389813"/>
          <p14:tracePt t="37604" x="2206625" y="7370763"/>
          <p14:tracePt t="37614" x="2206625" y="7351713"/>
          <p14:tracePt t="37644" x="2206625" y="7313613"/>
          <p14:tracePt t="37671" x="2206625" y="7292975"/>
          <p14:tracePt t="37683" x="2187575" y="7273925"/>
          <p14:tracePt t="37700" x="2187575" y="7254875"/>
          <p14:tracePt t="37724" x="2187575" y="7235825"/>
          <p14:tracePt t="37747" x="2187575" y="7216775"/>
          <p14:tracePt t="37860" x="2187575" y="7235825"/>
          <p14:tracePt t="37868" x="2206625" y="7235825"/>
          <p14:tracePt t="37875" x="2225675" y="7254875"/>
          <p14:tracePt t="37885" x="2303463" y="7313613"/>
          <p14:tracePt t="37892" x="2322513" y="7313613"/>
          <p14:tracePt t="37911" x="2457450" y="7351713"/>
          <p14:tracePt t="37915" x="2535238" y="7389813"/>
          <p14:tracePt t="37923" x="2554288" y="7389813"/>
          <p14:tracePt t="37931" x="2632075" y="7389813"/>
          <p14:tracePt t="37939" x="2651125" y="7389813"/>
          <p14:tracePt t="37947" x="2728913" y="7389813"/>
          <p14:tracePt t="37955" x="2767013" y="7389813"/>
          <p14:tracePt t="37963" x="2806700" y="7389813"/>
          <p14:tracePt t="37971" x="2844800" y="7389813"/>
          <p14:tracePt t="37979" x="2863850" y="7389813"/>
          <p14:tracePt t="37987" x="2922588" y="7389813"/>
          <p14:tracePt t="37995" x="2941638" y="7389813"/>
          <p14:tracePt t="38003" x="2960688" y="7370763"/>
          <p14:tracePt t="38014" x="3000375" y="7370763"/>
          <p14:tracePt t="38020" x="3057525" y="7370763"/>
          <p14:tracePt t="38029" x="3097213" y="7370763"/>
          <p14:tracePt t="38035" x="3154363" y="7370763"/>
          <p14:tracePt t="38043" x="3232150" y="7370763"/>
          <p14:tracePt t="38051" x="3251200" y="7370763"/>
          <p14:tracePt t="38060" x="3328988" y="7370763"/>
          <p14:tracePt t="38067" x="3348038" y="7370763"/>
          <p14:tracePt t="38075" x="3367088" y="7370763"/>
          <p14:tracePt t="38083" x="3406775" y="7370763"/>
          <p14:tracePt t="38091" x="3406775" y="7332663"/>
          <p14:tracePt t="38123" x="3425825" y="7332663"/>
          <p14:tracePt t="38159" x="3444875" y="7332663"/>
          <p14:tracePt t="38163" x="3463925" y="7332663"/>
          <p14:tracePt t="38171" x="3482975" y="7313613"/>
          <p14:tracePt t="38182" x="3503613" y="7313613"/>
          <p14:tracePt t="38188" x="3522663" y="7313613"/>
          <p14:tracePt t="38194" x="3560763" y="7292975"/>
          <p14:tracePt t="38203" x="3579813" y="7292975"/>
          <p14:tracePt t="38212" x="3619500" y="7273925"/>
          <p14:tracePt t="38219" x="3638550" y="7273925"/>
          <p14:tracePt t="38228" x="3638550" y="7254875"/>
          <p14:tracePt t="38235" x="3657600" y="7254875"/>
          <p14:tracePt t="38243" x="3695700" y="7254875"/>
          <p14:tracePt t="38251" x="3716338" y="7254875"/>
          <p14:tracePt t="38261" x="3735388" y="7235825"/>
          <p14:tracePt t="38268" x="3754438" y="7235825"/>
          <p14:tracePt t="38292" x="3773488" y="7235825"/>
          <p14:tracePt t="38300" x="3773488" y="7216775"/>
          <p14:tracePt t="38420" x="3754438" y="7216775"/>
          <p14:tracePt t="38429" x="3735388" y="7216775"/>
          <p14:tracePt t="38435" x="3716338" y="7216775"/>
          <p14:tracePt t="38444" x="3676650" y="7216775"/>
          <p14:tracePt t="38452" x="3657600" y="7216775"/>
          <p14:tracePt t="38467" x="3638550" y="7216775"/>
          <p14:tracePt t="38476" x="3619500" y="7216775"/>
          <p14:tracePt t="38484" x="3619500" y="7235825"/>
          <p14:tracePt t="38491" x="3598863" y="7235825"/>
          <p14:tracePt t="38499" x="3579813" y="7235825"/>
          <p14:tracePt t="38508" x="3560763" y="7235825"/>
          <p14:tracePt t="38515" x="3503613" y="7235825"/>
          <p14:tracePt t="38523" x="3463925" y="7254875"/>
          <p14:tracePt t="38531" x="3425825" y="7254875"/>
          <p14:tracePt t="38540" x="3367088" y="7254875"/>
          <p14:tracePt t="38548" x="3309938" y="7254875"/>
          <p14:tracePt t="38555" x="3251200" y="7292975"/>
          <p14:tracePt t="38562" x="3213100" y="7292975"/>
          <p14:tracePt t="38571" x="3154363" y="7292975"/>
          <p14:tracePt t="38579" x="3135313" y="7313613"/>
          <p14:tracePt t="38587" x="3057525" y="7313613"/>
          <p14:tracePt t="38595" x="2979738" y="7292975"/>
          <p14:tracePt t="38603" x="2960688" y="7292975"/>
          <p14:tracePt t="38612" x="2903538" y="7273925"/>
          <p14:tracePt t="38618" x="2863850" y="7273925"/>
          <p14:tracePt t="38628" x="2767013" y="7273925"/>
          <p14:tracePt t="38635" x="2747963" y="7273925"/>
          <p14:tracePt t="38644" x="2709863" y="7254875"/>
          <p14:tracePt t="38651" x="2670175" y="7254875"/>
          <p14:tracePt t="38660" x="2613025" y="7254875"/>
          <p14:tracePt t="38668" x="2593975" y="7254875"/>
          <p14:tracePt t="38676" x="2554288" y="7254875"/>
          <p14:tracePt t="38684" x="2516188" y="7216775"/>
          <p14:tracePt t="38691" x="2497138" y="7216775"/>
          <p14:tracePt t="38699" x="2476500" y="7216775"/>
          <p14:tracePt t="38707" x="2438400" y="7216775"/>
          <p14:tracePt t="38715" x="2419350" y="7216775"/>
          <p14:tracePt t="38724" x="2379663" y="7216775"/>
          <p14:tracePt t="38732" x="2360613" y="7216775"/>
          <p14:tracePt t="38739" x="2303463" y="7216775"/>
          <p14:tracePt t="38747" x="2282825" y="7216775"/>
          <p14:tracePt t="38755" x="2244725" y="7216775"/>
          <p14:tracePt t="38763" x="2187575" y="7216775"/>
          <p14:tracePt t="38771" x="2147888" y="7216775"/>
          <p14:tracePt t="38779" x="2128838" y="7216775"/>
          <p14:tracePt t="38788" x="2090738" y="7216775"/>
          <p14:tracePt t="38797" x="2051050" y="7216775"/>
          <p14:tracePt t="38804" x="2032000" y="7216775"/>
          <p14:tracePt t="38811" x="2032000" y="7235825"/>
          <p14:tracePt t="38819" x="2012950" y="7235825"/>
          <p14:tracePt t="38828" x="1993900" y="7235825"/>
          <p14:tracePt t="38834" x="1954213" y="7235825"/>
          <p14:tracePt t="38844" x="1954213" y="7254875"/>
          <p14:tracePt t="38852" x="1935163" y="7254875"/>
          <p14:tracePt t="38908" x="1935163" y="7273925"/>
          <p14:tracePt t="38948" x="1935163" y="7292975"/>
          <p14:tracePt t="38955" x="1973263" y="7292975"/>
          <p14:tracePt t="38963" x="1993900" y="7313613"/>
          <p14:tracePt t="38971" x="2012950" y="7313613"/>
          <p14:tracePt t="38979" x="2032000" y="7332663"/>
          <p14:tracePt t="38987" x="2051050" y="7332663"/>
          <p14:tracePt t="38995" x="2109788" y="7332663"/>
          <p14:tracePt t="39003" x="2128838" y="7332663"/>
          <p14:tracePt t="39011" x="2206625" y="7332663"/>
          <p14:tracePt t="39019" x="2225675" y="7332663"/>
          <p14:tracePt t="39028" x="2322513" y="7332663"/>
          <p14:tracePt t="39035" x="2400300" y="7332663"/>
          <p14:tracePt t="39043" x="2419350" y="7332663"/>
          <p14:tracePt t="39050" x="2497138" y="7370763"/>
          <p14:tracePt t="39059" x="2554288" y="7370763"/>
          <p14:tracePt t="39067" x="2593975" y="7370763"/>
          <p14:tracePt t="39075" x="2613025" y="7370763"/>
          <p14:tracePt t="39083" x="2670175" y="7370763"/>
          <p14:tracePt t="39095" x="2690813" y="7370763"/>
          <p14:tracePt t="39100" x="2709863" y="7370763"/>
          <p14:tracePt t="39107" x="2728913" y="7370763"/>
          <p14:tracePt t="39115" x="2747963" y="7370763"/>
          <p14:tracePt t="39123" x="2806700" y="7389813"/>
          <p14:tracePt t="39131" x="2825750" y="7389813"/>
          <p14:tracePt t="39139" x="2882900" y="7389813"/>
          <p14:tracePt t="39147" x="2903538" y="7389813"/>
          <p14:tracePt t="39156" x="2941638" y="7410450"/>
          <p14:tracePt t="39163" x="3000375" y="7410450"/>
          <p14:tracePt t="39171" x="3019425" y="7410450"/>
          <p14:tracePt t="39179" x="3038475" y="7410450"/>
          <p14:tracePt t="39188" x="3057525" y="7410450"/>
          <p14:tracePt t="39203" x="3076575" y="7410450"/>
          <p14:tracePt t="39219" x="3097213" y="7410450"/>
          <p14:tracePt t="39227" x="3135313" y="7410450"/>
          <p14:tracePt t="39235" x="3154363" y="7410450"/>
          <p14:tracePt t="39243" x="3173413" y="7410450"/>
          <p14:tracePt t="39251" x="3192463" y="7410450"/>
          <p14:tracePt t="39277" x="3213100" y="7410450"/>
          <p14:tracePt t="39299" x="3232150" y="7410450"/>
          <p14:tracePt t="39308" x="3251200" y="7410450"/>
          <p14:tracePt t="39323" x="3289300" y="7410450"/>
          <p14:tracePt t="39331" x="3309938" y="7410450"/>
          <p14:tracePt t="39356" x="3328988" y="7410450"/>
          <p14:tracePt t="39363" x="3348038" y="7410450"/>
          <p14:tracePt t="39380" x="3367088" y="7410450"/>
          <p14:tracePt t="39388" x="3386138" y="7410450"/>
          <p14:tracePt t="39404" x="3406775" y="7410450"/>
          <p14:tracePt t="39413" x="3425825" y="7389813"/>
          <p14:tracePt t="39429" x="3463925" y="7389813"/>
          <p14:tracePt t="39447" x="3482975" y="7389813"/>
          <p14:tracePt t="39459" x="3503613" y="7389813"/>
          <p14:tracePt t="39467" x="3522663" y="7389813"/>
          <p14:tracePt t="39475" x="3522663" y="7370763"/>
          <p14:tracePt t="39483" x="3541713" y="7370763"/>
          <p14:tracePt t="39491" x="3560763" y="7370763"/>
          <p14:tracePt t="39507" x="3579813" y="7370763"/>
          <p14:tracePt t="39533" x="3619500" y="7370763"/>
          <p14:tracePt t="39547" x="3619500" y="7351713"/>
          <p14:tracePt t="39564" x="3638550" y="7351713"/>
          <p14:tracePt t="39589" x="3638550" y="7313613"/>
          <p14:tracePt t="39604" x="3657600" y="7313613"/>
          <p14:tracePt t="39623" x="3676650" y="7292975"/>
          <p14:tracePt t="39628" x="3695700" y="7273925"/>
          <p14:tracePt t="39635" x="3695700" y="7254875"/>
          <p14:tracePt t="39644" x="3716338" y="7254875"/>
          <p14:tracePt t="39661" x="3716338" y="7235825"/>
          <p14:tracePt t="39677" x="3735388" y="7235825"/>
          <p14:tracePt t="39692" x="3735388" y="7216775"/>
          <p14:tracePt t="39719" x="3773488" y="7196138"/>
          <p14:tracePt t="39748" x="3792538" y="7196138"/>
          <p14:tracePt t="39756" x="3813175" y="7158038"/>
          <p14:tracePt t="39885" x="3792538" y="7158038"/>
          <p14:tracePt t="39892" x="3754438" y="7158038"/>
          <p14:tracePt t="39900" x="3735388" y="7158038"/>
          <p14:tracePt t="39907" x="3716338" y="7158038"/>
          <p14:tracePt t="39915" x="3695700" y="7158038"/>
          <p14:tracePt t="40318" x="3695700" y="7138988"/>
          <p14:tracePt t="40332" x="3676650" y="7138988"/>
          <p14:tracePt t="40341" x="3657600" y="7119938"/>
          <p14:tracePt t="40372" x="3638550" y="7119938"/>
          <p14:tracePt t="40469" x="3598863" y="7119938"/>
          <p14:tracePt t="40508" x="3579813" y="7119938"/>
          <p14:tracePt t="40686" x="3619500" y="7119938"/>
          <p14:tracePt t="40699" x="3638550" y="7119938"/>
          <p14:tracePt t="40707" x="3657600" y="7119938"/>
          <p14:tracePt t="40715" x="3676650" y="7119938"/>
          <p14:tracePt t="40723" x="3695700" y="7119938"/>
          <p14:tracePt t="40731" x="3716338" y="7119938"/>
          <p14:tracePt t="40740" x="3735388" y="7119938"/>
          <p14:tracePt t="40748" x="3773488" y="7119938"/>
          <p14:tracePt t="40756" x="3792538" y="7119938"/>
          <p14:tracePt t="40763" x="3813175" y="7119938"/>
          <p14:tracePt t="40772" x="3832225" y="7119938"/>
          <p14:tracePt t="40779" x="3851275" y="7119938"/>
          <p14:tracePt t="40787" x="3870325" y="7119938"/>
          <p14:tracePt t="40811" x="3889375" y="7119938"/>
          <p14:tracePt t="40828" x="3910013" y="7119938"/>
          <p14:tracePt t="40835" x="3948113" y="7119938"/>
          <p14:tracePt t="40843" x="3967163" y="7119938"/>
          <p14:tracePt t="40860" x="3986213" y="7138988"/>
          <p14:tracePt t="40876" x="4005263" y="7138988"/>
          <p14:tracePt t="40897" x="4044950" y="7196138"/>
          <p14:tracePt t="40900" x="4064000" y="7196138"/>
          <p14:tracePt t="40907" x="4102100" y="7216775"/>
          <p14:tracePt t="40926" x="4122738" y="7235825"/>
          <p14:tracePt t="41014" x="4141788" y="7254875"/>
          <p14:tracePt t="41172" x="4160838" y="7273925"/>
          <p14:tracePt t="41308" x="4141788" y="7273925"/>
          <p14:tracePt t="41316" x="4141788" y="7292975"/>
          <p14:tracePt t="41324" x="4122738" y="7292975"/>
          <p14:tracePt t="41331" x="4083050" y="7332663"/>
          <p14:tracePt t="41339" x="4044950" y="7351713"/>
          <p14:tracePt t="41347" x="4025900" y="7351713"/>
          <p14:tracePt t="41354" x="4005263" y="7370763"/>
          <p14:tracePt t="41363" x="3986213" y="7370763"/>
          <p14:tracePt t="41372" x="3948113" y="7370763"/>
          <p14:tracePt t="41381" x="3929063" y="7389813"/>
          <p14:tracePt t="41387" x="3910013" y="7389813"/>
          <p14:tracePt t="41395" x="3889375" y="7389813"/>
          <p14:tracePt t="41411" x="3870325" y="7389813"/>
          <p14:tracePt t="41419" x="3851275" y="7389813"/>
          <p14:tracePt t="41430" x="3832225" y="7389813"/>
          <p14:tracePt t="41436" x="3792538" y="7389813"/>
          <p14:tracePt t="41443" x="3773488" y="7389813"/>
          <p14:tracePt t="41468" x="3754438" y="7389813"/>
          <p14:tracePt t="41484" x="3735388" y="7389813"/>
          <p14:tracePt t="41495" x="3716338" y="7389813"/>
          <p14:tracePt t="41507" x="3695700" y="7389813"/>
          <p14:tracePt t="41515" x="3676650" y="7389813"/>
          <p14:tracePt t="41524" x="3638550" y="7389813"/>
          <p14:tracePt t="41532" x="3619500" y="7370763"/>
          <p14:tracePt t="41539" x="3598863" y="7370763"/>
          <p14:tracePt t="41547" x="3598863" y="7351713"/>
          <p14:tracePt t="41556" x="3579813" y="7313613"/>
          <p14:tracePt t="41564" x="3560763" y="7313613"/>
          <p14:tracePt t="41572" x="3541713" y="7292975"/>
          <p14:tracePt t="41578" x="3482975" y="7273925"/>
          <p14:tracePt t="41587" x="3482975" y="7254875"/>
          <p14:tracePt t="41596" x="3444875" y="7235825"/>
          <p14:tracePt t="41603" x="3425825" y="7216775"/>
          <p14:tracePt t="41612" x="3406775" y="7177088"/>
          <p14:tracePt t="41619" x="3367088" y="7177088"/>
          <p14:tracePt t="41630" x="3348038" y="7158038"/>
          <p14:tracePt t="41636" x="3328988" y="7158038"/>
          <p14:tracePt t="41644" x="3309938" y="7138988"/>
          <p14:tracePt t="41651" x="3289300" y="7138988"/>
          <p14:tracePt t="41659" x="3289300" y="7119938"/>
          <p14:tracePt t="41667" x="3270250" y="7119938"/>
          <p14:tracePt t="41675" x="3251200" y="7119938"/>
          <p14:tracePt t="41683" x="3213100" y="7100888"/>
          <p14:tracePt t="41691" x="3192463" y="7100888"/>
          <p14:tracePt t="41699" x="3173413" y="7100888"/>
          <p14:tracePt t="41707" x="3173413" y="7080250"/>
          <p14:tracePt t="41715" x="3154363" y="7080250"/>
          <p14:tracePt t="41723" x="3135313" y="7080250"/>
          <p14:tracePt t="41731" x="3116263" y="7061200"/>
          <p14:tracePt t="41739" x="3057525" y="7023100"/>
          <p14:tracePt t="41747" x="3038475" y="7023100"/>
          <p14:tracePt t="41755" x="3019425" y="7004050"/>
          <p14:tracePt t="41763" x="3000375" y="7004050"/>
          <p14:tracePt t="41772" x="2941638" y="6983413"/>
          <p14:tracePt t="41781" x="2922588" y="6983413"/>
          <p14:tracePt t="41787" x="2903538" y="6983413"/>
          <p14:tracePt t="41795" x="2882900" y="6983413"/>
          <p14:tracePt t="41803" x="2863850" y="6983413"/>
          <p14:tracePt t="41813" x="2844800" y="6983413"/>
          <p14:tracePt t="41821" x="2806700" y="6964363"/>
          <p14:tracePt t="41827" x="2786063" y="6964363"/>
          <p14:tracePt t="41835" x="2767013" y="6964363"/>
          <p14:tracePt t="41844" x="2747963" y="6964363"/>
          <p14:tracePt t="41851" x="2728913" y="6964363"/>
          <p14:tracePt t="41871" x="2709863" y="6964363"/>
          <p14:tracePt t="41875" x="2690813" y="6964363"/>
          <p14:tracePt t="41883" x="2651125" y="7004050"/>
          <p14:tracePt t="41891" x="2632075" y="7004050"/>
          <p14:tracePt t="41899" x="2613025" y="7042150"/>
          <p14:tracePt t="41915" x="2593975" y="7042150"/>
          <p14:tracePt t="41923" x="2593975" y="7061200"/>
          <p14:tracePt t="41948" x="2573338" y="7061200"/>
          <p14:tracePt t="41963" x="2554288" y="7061200"/>
          <p14:tracePt t="41971" x="2554288" y="7080250"/>
          <p14:tracePt t="42011" x="2535238" y="7080250"/>
          <p14:tracePt t="42036" x="2497138" y="7080250"/>
          <p14:tracePt t="42052" x="2476500" y="7080250"/>
          <p14:tracePt t="42059" x="2457450" y="7080250"/>
          <p14:tracePt t="42067" x="2457450" y="7100888"/>
          <p14:tracePt t="42075" x="2438400" y="7100888"/>
          <p14:tracePt t="42083" x="2438400" y="7119938"/>
          <p14:tracePt t="42091" x="2419350" y="7119938"/>
          <p14:tracePt t="42099" x="2400300" y="7138988"/>
          <p14:tracePt t="42108" x="2379663" y="7158038"/>
          <p14:tracePt t="42115" x="2341563" y="7196138"/>
          <p14:tracePt t="42124" x="2303463" y="7216775"/>
          <p14:tracePt t="42131" x="2282825" y="7235825"/>
          <p14:tracePt t="42139" x="2263775" y="7254875"/>
          <p14:tracePt t="42147" x="2244725" y="7254875"/>
          <p14:tracePt t="42155" x="2244725" y="7273925"/>
          <p14:tracePt t="42164" x="2206625" y="7292975"/>
          <p14:tracePt t="42178" x="2187575" y="7292975"/>
          <p14:tracePt t="42179" x="2187575" y="7332663"/>
          <p14:tracePt t="42187" x="2187575" y="7351713"/>
          <p14:tracePt t="42195" x="2166938" y="7370763"/>
          <p14:tracePt t="42203" x="2166938" y="7389813"/>
          <p14:tracePt t="42219" x="2147888" y="7389813"/>
          <p14:tracePt t="42228" x="2147888" y="7410450"/>
          <p14:tracePt t="42235" x="2128838" y="7410450"/>
          <p14:tracePt t="42247" x="2109788" y="7429500"/>
          <p14:tracePt t="42254" x="2090738" y="7448550"/>
          <p14:tracePt t="42259" x="2090738" y="7467600"/>
          <p14:tracePt t="42267" x="2051050" y="7526338"/>
          <p14:tracePt t="42276" x="2032000" y="7526338"/>
          <p14:tracePt t="42284" x="2012950" y="7545388"/>
          <p14:tracePt t="42291" x="2012950" y="7564438"/>
          <p14:tracePt t="42299" x="1993900" y="7583488"/>
          <p14:tracePt t="42307" x="1993900" y="7623175"/>
          <p14:tracePt t="42315" x="1973263" y="7623175"/>
          <p14:tracePt t="42396" x="1954213" y="7623175"/>
          <p14:tracePt t="42411" x="1935163" y="7642225"/>
          <p14:tracePt t="42429" x="1897063" y="7642225"/>
          <p14:tracePt t="42436" x="1876425" y="7642225"/>
          <p14:tracePt t="42444" x="1876425" y="7661275"/>
          <p14:tracePt t="42459" x="1857375" y="7661275"/>
          <p14:tracePt t="42492" x="1838325" y="7661275"/>
          <p14:tracePt t="42588" x="1838325" y="7680325"/>
          <p14:tracePt t="42595" x="1819275" y="7680325"/>
          <p14:tracePt t="42636" x="1800225" y="7680325"/>
          <p14:tracePt t="42700" x="1781175" y="7680325"/>
          <p14:tracePt t="42739" x="1741488" y="7661275"/>
          <p14:tracePt t="42747" x="1741488" y="7642225"/>
          <p14:tracePt t="42763" x="1741488" y="7602538"/>
          <p14:tracePt t="42771" x="1741488" y="7583488"/>
          <p14:tracePt t="42778" x="1741488" y="7545388"/>
          <p14:tracePt t="42787" x="1741488" y="7526338"/>
          <p14:tracePt t="42806" x="1741488" y="7505700"/>
          <p14:tracePt t="42812" x="1760538" y="7505700"/>
          <p14:tracePt t="42838" x="1781175" y="7505700"/>
          <p14:tracePt t="42843" x="1800225" y="7505700"/>
          <p14:tracePt t="42876" x="1819275" y="7505700"/>
          <p14:tracePt t="42901" x="1819275" y="7467600"/>
          <p14:tracePt t="42915" x="1838325" y="7467600"/>
          <p14:tracePt t="42923" x="1838325" y="7448550"/>
          <p14:tracePt t="42964" x="1838325" y="7429500"/>
          <p14:tracePt t="43028" x="1838325" y="7410450"/>
          <p14:tracePt t="43084" x="1760538" y="7410450"/>
          <p14:tracePt t="43091" x="1703388" y="7448550"/>
          <p14:tracePt t="43099" x="1663700" y="7467600"/>
          <p14:tracePt t="43107" x="1644650" y="7486650"/>
          <p14:tracePt t="43115" x="1606550" y="7486650"/>
          <p14:tracePt t="43139" x="1587500" y="7486650"/>
          <p14:tracePt t="44228" x="1625600" y="7486650"/>
          <p14:tracePt t="44277" x="1644650" y="7486650"/>
          <p14:tracePt t="44364" x="1663700" y="7486650"/>
          <p14:tracePt t="44510" x="1684338" y="7486650"/>
          <p14:tracePt t="44556" x="1703388" y="7486650"/>
          <p14:tracePt t="44563" x="1722438" y="7486650"/>
          <p14:tracePt t="44571" x="1722438" y="7467600"/>
          <p14:tracePt t="44579" x="1741488" y="7467600"/>
          <p14:tracePt t="44734" x="1741488" y="7448550"/>
          <p14:tracePt t="44907" x="1741488" y="7410450"/>
          <p14:tracePt t="44940" x="1741488" y="7389813"/>
          <p14:tracePt t="44964" x="1741488" y="7370763"/>
          <p14:tracePt t="44972" x="1722438" y="7370763"/>
          <p14:tracePt t="44979" x="1722438" y="7351713"/>
          <p14:tracePt t="44987" x="1703388" y="7332663"/>
          <p14:tracePt t="45004" x="1684338" y="7313613"/>
          <p14:tracePt t="45036" x="1663700" y="7292975"/>
          <p14:tracePt t="45052" x="1644650" y="7292975"/>
          <p14:tracePt t="45067" x="1644650" y="7273925"/>
          <p14:tracePt t="45180" x="1606550" y="7235825"/>
          <p14:tracePt t="45206" x="1606550" y="7216775"/>
          <p14:tracePt t="45236" x="1606550" y="7196138"/>
          <p14:tracePt t="45244" x="1587500" y="7196138"/>
          <p14:tracePt t="45251" x="1587500" y="7177088"/>
          <p14:tracePt t="45259" x="1566863" y="7177088"/>
          <p14:tracePt t="45268" x="1566863" y="7158038"/>
          <p14:tracePt t="45275" x="1566863" y="7138988"/>
          <p14:tracePt t="45291" x="1547813" y="7119938"/>
          <p14:tracePt t="45308" x="1547813" y="7080250"/>
          <p14:tracePt t="45315" x="1528763" y="7080250"/>
          <p14:tracePt t="45323" x="1528763" y="7061200"/>
          <p14:tracePt t="45331" x="1528763" y="7042150"/>
          <p14:tracePt t="45357" x="1509713" y="7042150"/>
          <p14:tracePt t="45363" x="1509713" y="7023100"/>
          <p14:tracePt t="45525" x="1490663" y="7023100"/>
          <p14:tracePt t="46220" x="1450975" y="7023100"/>
          <p14:tracePt t="46252" x="1450975" y="7042150"/>
          <p14:tracePt t="46280" x="1450975" y="7061200"/>
          <p14:tracePt t="46285" x="1450975" y="7100888"/>
          <p14:tracePt t="46299" x="1450975" y="7119938"/>
          <p14:tracePt t="46307" x="1450975" y="7138988"/>
          <p14:tracePt t="46315" x="1450975" y="7158038"/>
          <p14:tracePt t="46323" x="1450975" y="7177088"/>
          <p14:tracePt t="46331" x="1450975" y="7196138"/>
          <p14:tracePt t="46340" x="1450975" y="7216775"/>
          <p14:tracePt t="46347" x="1450975" y="7254875"/>
          <p14:tracePt t="46354" x="1450975" y="7273925"/>
          <p14:tracePt t="46372" x="1450975" y="7292975"/>
          <p14:tracePt t="46381" x="1450975" y="7313613"/>
          <p14:tracePt t="46398" x="1450975" y="7332663"/>
          <p14:tracePt t="46412" x="1470025" y="7351713"/>
          <p14:tracePt t="46432" x="1470025" y="7370763"/>
          <p14:tracePt t="46444" x="1470025" y="7389813"/>
          <p14:tracePt t="46469" x="1470025" y="7429500"/>
          <p14:tracePt t="46476" x="1470025" y="7448550"/>
          <p14:tracePt t="46491" x="1470025" y="7467600"/>
          <p14:tracePt t="46517" x="1490663" y="7486650"/>
          <p14:tracePt t="46523" x="1490663" y="7505700"/>
          <p14:tracePt t="46539" x="1490663" y="7526338"/>
          <p14:tracePt t="46548" x="1490663" y="7545388"/>
          <p14:tracePt t="46556" x="1490663" y="7583488"/>
          <p14:tracePt t="46572" x="1490663" y="7602538"/>
          <p14:tracePt t="46579" x="1490663" y="7623175"/>
          <p14:tracePt t="46595" x="1490663" y="7642225"/>
          <p14:tracePt t="46603" x="1509713" y="7661275"/>
          <p14:tracePt t="46611" x="1509713" y="7680325"/>
          <p14:tracePt t="46619" x="1509713" y="7699375"/>
          <p14:tracePt t="46629" x="1509713" y="7739063"/>
          <p14:tracePt t="46643" x="1528763" y="7758113"/>
          <p14:tracePt t="46651" x="1528763" y="7777163"/>
          <p14:tracePt t="46659" x="1528763" y="7796213"/>
          <p14:tracePt t="46667" x="1528763" y="7815263"/>
          <p14:tracePt t="46675" x="1528763" y="7835900"/>
          <p14:tracePt t="46692" x="1528763" y="7854950"/>
          <p14:tracePt t="46701" x="1547813" y="7893050"/>
          <p14:tracePt t="46715" x="1547813" y="7912100"/>
          <p14:tracePt t="46732" x="1547813" y="7932738"/>
          <p14:tracePt t="46740" x="1547813" y="7951788"/>
          <p14:tracePt t="46757" x="1547813" y="7970838"/>
          <p14:tracePt t="46764" x="1547813" y="7989888"/>
          <p14:tracePt t="46772" x="1547813" y="8008938"/>
          <p14:tracePt t="46787" x="1547813" y="8029575"/>
          <p14:tracePt t="46795" x="1547813" y="8067675"/>
          <p14:tracePt t="46815" x="1547813" y="8086725"/>
          <p14:tracePt t="46820" x="1547813" y="8105775"/>
          <p14:tracePt t="46829" x="1547813" y="8124825"/>
          <p14:tracePt t="46835" x="1547813" y="8145463"/>
          <p14:tracePt t="46843" x="1547813" y="8164513"/>
          <p14:tracePt t="46851" x="1547813" y="8183563"/>
          <p14:tracePt t="46859" x="1547813" y="8221663"/>
          <p14:tracePt t="46867" x="1547813" y="8242300"/>
          <p14:tracePt t="46875" x="1547813" y="8261350"/>
          <p14:tracePt t="46897" x="1547813" y="8299450"/>
          <p14:tracePt t="46902" x="1547813" y="8318500"/>
          <p14:tracePt t="46916" x="1547813" y="8339138"/>
          <p14:tracePt t="46923" x="1547813" y="8377238"/>
          <p14:tracePt t="46940" x="1547813" y="8396288"/>
          <p14:tracePt t="46951" x="1547813" y="8415338"/>
          <p14:tracePt t="46955" x="1547813" y="8434388"/>
          <p14:tracePt t="46963" x="1547813" y="8455025"/>
          <p14:tracePt t="46971" x="1547813" y="8474075"/>
          <p14:tracePt t="46979" x="1547813" y="8493125"/>
          <p14:tracePt t="46988" x="1547813" y="8531225"/>
          <p14:tracePt t="46997" x="1547813" y="8551863"/>
          <p14:tracePt t="47007" x="1547813" y="8570913"/>
          <p14:tracePt t="47012" x="1547813" y="8589963"/>
          <p14:tracePt t="47019" x="1547813" y="8628063"/>
          <p14:tracePt t="47028" x="1547813" y="8647113"/>
          <p14:tracePt t="47035" x="1547813" y="8686800"/>
          <p14:tracePt t="47047" x="1547813" y="8743950"/>
          <p14:tracePt t="47053" x="1547813" y="8783638"/>
          <p14:tracePt t="47059" x="1547813" y="8802688"/>
          <p14:tracePt t="47067" x="1547813" y="8821738"/>
          <p14:tracePt t="47076" x="1547813" y="8840788"/>
          <p14:tracePt t="47083" x="1547813" y="8861425"/>
          <p14:tracePt t="47091" x="1547813" y="8918575"/>
          <p14:tracePt t="47099" x="1547813" y="8937625"/>
          <p14:tracePt t="47108" x="1547813" y="8956675"/>
          <p14:tracePt t="47115" x="1547813" y="8977313"/>
          <p14:tracePt t="47123" x="1547813" y="8996363"/>
          <p14:tracePt t="47140" x="1547813" y="9015413"/>
          <p14:tracePt t="47155" x="1547813" y="9034463"/>
          <p14:tracePt t="47163" x="1547813" y="9074150"/>
          <p14:tracePt t="47171" x="1547813" y="9093200"/>
          <p14:tracePt t="47179" x="1547813" y="9112250"/>
          <p14:tracePt t="47196" x="1547813" y="9131300"/>
          <p14:tracePt t="47208" x="1547813" y="9150350"/>
          <p14:tracePt t="47211" x="1547813" y="9170988"/>
          <p14:tracePt t="47227" x="1547813" y="9190038"/>
          <p14:tracePt t="47235" x="1547813" y="9209088"/>
          <p14:tracePt t="47243" x="1547813" y="9247188"/>
          <p14:tracePt t="47251" x="1547813" y="9266238"/>
          <p14:tracePt t="47259" x="1547813" y="9286875"/>
          <p14:tracePt t="47267" x="1547813" y="9305925"/>
          <p14:tracePt t="47283" x="1547813" y="9324975"/>
          <p14:tracePt t="47291" x="1547813" y="9344025"/>
          <p14:tracePt t="47299" x="1547813" y="9363075"/>
          <p14:tracePt t="47308" x="1547813" y="9402763"/>
          <p14:tracePt t="47324" x="1547813" y="9421813"/>
          <p14:tracePt t="47331" x="1547813" y="9440863"/>
          <p14:tracePt t="47339" x="1547813" y="9459913"/>
          <p14:tracePt t="47355" x="1547813" y="9480550"/>
          <p14:tracePt t="47373" x="1547813" y="9499600"/>
          <p14:tracePt t="47382" x="1547813" y="9518650"/>
          <p14:tracePt t="47388" x="1547813" y="9556750"/>
          <p14:tracePt t="47405" x="1547813" y="9575800"/>
          <p14:tracePt t="47416" x="1547813" y="9596438"/>
          <p14:tracePt t="47430" x="1547813" y="9615488"/>
          <p14:tracePt t="47435" x="1547813" y="9634538"/>
          <p14:tracePt t="47443" x="1547813" y="9653588"/>
          <p14:tracePt t="47451" x="1547813" y="9672638"/>
          <p14:tracePt t="47459" x="1547813" y="9712325"/>
          <p14:tracePt t="47467" x="1547813" y="9731375"/>
          <p14:tracePt t="47475" x="1547813" y="9750425"/>
          <p14:tracePt t="47491" x="1547813" y="9769475"/>
          <p14:tracePt t="47499" x="1547813" y="9790113"/>
          <p14:tracePt t="47510" x="1547813" y="9809163"/>
          <p14:tracePt t="47515" x="1547813" y="9828213"/>
          <p14:tracePt t="47523" x="1547813" y="9847263"/>
          <p14:tracePt t="47531" x="1547813" y="9885363"/>
          <p14:tracePt t="47540" x="1547813" y="9906000"/>
          <p14:tracePt t="47548" x="1547813" y="9925050"/>
          <p14:tracePt t="47556" x="1547813" y="9944100"/>
          <p14:tracePt t="47563" x="1547813" y="9963150"/>
          <p14:tracePt t="47581" x="1547813" y="9982200"/>
          <p14:tracePt t="47592" x="1547813" y="10002838"/>
          <p14:tracePt t="47603" x="1547813" y="10040938"/>
          <p14:tracePt t="47619" x="1547813" y="10059988"/>
          <p14:tracePt t="47629" x="1547813" y="10079038"/>
          <p14:tracePt t="47637" x="1547813" y="10099675"/>
          <p14:tracePt t="47653" x="1547813" y="10118725"/>
          <p14:tracePt t="47661" x="1547813" y="10137775"/>
          <p14:tracePt t="47667" x="1547813" y="10156825"/>
          <p14:tracePt t="47675" x="1547813" y="10194925"/>
          <p14:tracePt t="47683" x="1547813" y="10215563"/>
          <p14:tracePt t="47691" x="1547813" y="10234613"/>
          <p14:tracePt t="47708" x="1528763" y="10253663"/>
          <p14:tracePt t="47715" x="1528763" y="10272713"/>
          <p14:tracePt t="47723" x="1528763" y="10291763"/>
          <p14:tracePt t="47731" x="1528763" y="10312400"/>
          <p14:tracePt t="47739" x="1528763" y="10369550"/>
          <p14:tracePt t="47747" x="1528763" y="10388600"/>
          <p14:tracePt t="47756" x="1528763" y="10407650"/>
          <p14:tracePt t="47764" x="1528763" y="10428288"/>
          <p14:tracePt t="47773" x="1528763" y="10447338"/>
          <p14:tracePt t="47779" x="1528763" y="10466388"/>
          <p14:tracePt t="47787" x="1528763" y="10504488"/>
          <p14:tracePt t="47795" x="1528763" y="10525125"/>
          <p14:tracePt t="47804" x="1509713" y="10544175"/>
          <p14:tracePt t="47812" x="1509713" y="10563225"/>
          <p14:tracePt t="47819" x="1509713" y="10582275"/>
          <p14:tracePt t="47835" x="1509713" y="10601325"/>
          <p14:tracePt t="47851" x="1509713" y="10621963"/>
          <p14:tracePt t="47877" x="1509713" y="10660063"/>
          <p14:tracePt t="47886" x="1490663" y="10660063"/>
          <p14:tracePt t="47898" x="1490663" y="10679113"/>
          <p14:tracePt t="47908" x="1490663" y="10698163"/>
          <p14:tracePt t="47916" x="1490663" y="10717213"/>
          <p14:tracePt t="47923" x="1490663" y="10737850"/>
          <p14:tracePt t="47931" x="1450975" y="10737850"/>
          <p14:tracePt t="47939" x="1450975" y="10756900"/>
          <p14:tracePt t="47947" x="1450975" y="10775950"/>
          <p14:tracePt t="47955" x="1450975" y="10814050"/>
          <p14:tracePt t="47963" x="1450975" y="10834688"/>
          <p14:tracePt t="47971" x="1450975" y="10853738"/>
          <p14:tracePt t="47979" x="1450975" y="10872788"/>
          <p14:tracePt t="47987" x="1450975" y="10891838"/>
          <p14:tracePt t="47995" x="1431925" y="10910888"/>
          <p14:tracePt t="48003" x="1431925" y="10931525"/>
          <p14:tracePt t="48012" x="1431925" y="10969625"/>
          <p14:tracePt t="48019" x="1431925" y="10988675"/>
          <p14:tracePt t="48028" x="1431925" y="11007725"/>
          <p14:tracePt t="48035" x="1431925" y="11026775"/>
          <p14:tracePt t="48051" x="1412875" y="11047413"/>
          <p14:tracePt t="48061" x="1412875" y="11066463"/>
          <p14:tracePt t="48077" x="1412875" y="11085513"/>
          <p14:tracePt t="48083" x="1412875" y="11104563"/>
          <p14:tracePt t="48092" x="1412875" y="11144250"/>
          <p14:tracePt t="48108" x="1412875" y="11163300"/>
          <p14:tracePt t="48115" x="1412875" y="11182350"/>
          <p14:tracePt t="48130" x="1393825" y="11182350"/>
          <p14:tracePt t="48133" x="1393825" y="11201400"/>
          <p14:tracePt t="48138" x="1393825" y="11220450"/>
          <p14:tracePt t="48147" x="1393825" y="11241088"/>
          <p14:tracePt t="48162" x="1393825" y="11260138"/>
          <p14:tracePt t="48171" x="1393825" y="11298238"/>
          <p14:tracePt t="48180" x="1393825" y="11317288"/>
          <p14:tracePt t="48189" x="1393825" y="11336338"/>
          <p14:tracePt t="48195" x="1374775" y="11336338"/>
          <p14:tracePt t="48203" x="1374775" y="11356975"/>
          <p14:tracePt t="48211" x="1374775" y="11395075"/>
          <p14:tracePt t="48219" x="1374775" y="11433175"/>
          <p14:tracePt t="48229" x="1374775" y="11453813"/>
          <p14:tracePt t="48235" x="1354138" y="11472863"/>
          <p14:tracePt t="48244" x="1354138" y="11491913"/>
          <p14:tracePt t="48252" x="1354138" y="11530013"/>
          <p14:tracePt t="48260" x="1354138" y="11569700"/>
          <p14:tracePt t="48268" x="1354138" y="11588750"/>
          <p14:tracePt t="48275" x="1354138" y="11607800"/>
          <p14:tracePt t="48283" x="1354138" y="11626850"/>
          <p14:tracePt t="48291" x="1354138" y="11645900"/>
          <p14:tracePt t="48299" x="1335088" y="11666538"/>
          <p14:tracePt t="48307" x="1335088" y="11685588"/>
          <p14:tracePt t="48315" x="1335088" y="11704638"/>
          <p14:tracePt t="48323" x="1335088" y="11742738"/>
          <p14:tracePt t="48331" x="1335088" y="11763375"/>
          <p14:tracePt t="48340" x="1296988" y="11763375"/>
          <p14:tracePt t="48348" x="1296988" y="11782425"/>
          <p14:tracePt t="48356" x="1296988" y="11801475"/>
          <p14:tracePt t="48363" x="1296988" y="11820525"/>
          <p14:tracePt t="48372" x="1296988" y="11839575"/>
          <p14:tracePt t="48380" x="1296988" y="11898313"/>
          <p14:tracePt t="48388" x="1277938" y="11898313"/>
          <p14:tracePt t="48395" x="1277938" y="11936413"/>
          <p14:tracePt t="48403" x="1277938" y="11955463"/>
          <p14:tracePt t="48412" x="1277938" y="12014200"/>
          <p14:tracePt t="48419" x="1277938" y="12033250"/>
          <p14:tracePt t="48429" x="1277938" y="12052300"/>
          <p14:tracePt t="48435" x="1277938" y="12072938"/>
          <p14:tracePt t="48443" x="1277938" y="12130088"/>
          <p14:tracePt t="48452" x="1277938" y="12149138"/>
          <p14:tracePt t="48459" x="1277938" y="12168188"/>
          <p14:tracePt t="48467" x="1277938" y="12207875"/>
          <p14:tracePt t="48475" x="1277938" y="12226925"/>
          <p14:tracePt t="48487" x="1277938" y="12285663"/>
          <p14:tracePt t="48491" x="1277938" y="12304713"/>
          <p14:tracePt t="48499" x="1277938" y="12342813"/>
          <p14:tracePt t="48507" x="1277938" y="12401550"/>
          <p14:tracePt t="48515" x="1277938" y="12439650"/>
          <p14:tracePt t="48525" x="1277938" y="12498388"/>
          <p14:tracePt t="48531" x="1277938" y="12517438"/>
          <p14:tracePt t="48539" x="1277938" y="12595225"/>
          <p14:tracePt t="48547" x="1277938" y="12652375"/>
          <p14:tracePt t="48555" x="1277938" y="12692063"/>
          <p14:tracePt t="48563" x="1277938" y="12711113"/>
          <p14:tracePt t="48571" x="1277938" y="12787313"/>
          <p14:tracePt t="48579" x="1277938" y="12846050"/>
          <p14:tracePt t="48590" x="1277938" y="12865100"/>
          <p14:tracePt t="48595" x="1277938" y="12904788"/>
          <p14:tracePt t="48603" x="1277938" y="12923838"/>
          <p14:tracePt t="48612" x="1277938" y="12980988"/>
          <p14:tracePt t="48619" x="1277938" y="13001625"/>
          <p14:tracePt t="48627" x="1277938" y="13020675"/>
          <p14:tracePt t="48635" x="1277938" y="13058775"/>
          <p14:tracePt t="48643" x="1296988" y="13117513"/>
          <p14:tracePt t="48652" x="1296988" y="13136563"/>
          <p14:tracePt t="48659" x="1296988" y="13155613"/>
          <p14:tracePt t="48675" x="1296988" y="13193713"/>
          <p14:tracePt t="48683" x="1296988" y="13214350"/>
          <p14:tracePt t="48691" x="1316038" y="13214350"/>
          <p14:tracePt t="48699" x="1316038" y="13233400"/>
          <p14:tracePt t="48707" x="1316038" y="13252450"/>
          <p14:tracePt t="48724" x="1316038" y="13271500"/>
          <p14:tracePt t="48732" x="1316038" y="13290550"/>
          <p14:tracePt t="48747" x="1316038" y="13311188"/>
          <p14:tracePt t="48755" x="1316038" y="13349288"/>
          <p14:tracePt t="48762" x="1316038" y="13368338"/>
          <p14:tracePt t="48780" x="1316038" y="13387388"/>
          <p14:tracePt t="48790" x="1316038" y="13406438"/>
          <p14:tracePt t="48795" x="1316038" y="13427075"/>
          <p14:tracePt t="48803" x="1316038" y="13446125"/>
          <p14:tracePt t="48814" x="1316038" y="13465175"/>
          <p14:tracePt t="48820" x="1316038" y="13503275"/>
          <p14:tracePt t="48827" x="1316038" y="13523913"/>
          <p14:tracePt t="48835" x="1316038" y="13562013"/>
          <p14:tracePt t="48845" x="1316038" y="13581063"/>
          <p14:tracePt t="48851" x="1316038" y="13600113"/>
          <p14:tracePt t="48859" x="1316038" y="13620750"/>
          <p14:tracePt t="48876" x="1316038" y="13658850"/>
          <p14:tracePt t="48896" x="1316038" y="13677900"/>
          <p14:tracePt t="48908" x="1316038" y="13696950"/>
          <p14:tracePt t="48915" x="1316038" y="13716000"/>
          <p14:tracePt t="48924" x="1316038" y="13736638"/>
          <p14:tracePt t="48933" x="1316038" y="13755688"/>
          <p14:tracePt t="48940" x="1316038" y="13774738"/>
          <p14:tracePt t="48947" x="1316038" y="13812838"/>
          <p14:tracePt t="48964" x="1316038" y="13833475"/>
          <p14:tracePt t="48971" x="1316038" y="13852525"/>
          <p14:tracePt t="48979" x="1316038" y="13871575"/>
          <p14:tracePt t="48988" x="1316038" y="13890625"/>
          <p14:tracePt t="48996" x="1316038" y="13909675"/>
          <p14:tracePt t="49004" x="1316038" y="13928725"/>
          <p14:tracePt t="49011" x="1316038" y="13968413"/>
          <p14:tracePt t="49020" x="1316038" y="13987463"/>
          <p14:tracePt t="49038" x="1316038" y="14006513"/>
          <p14:tracePt t="49043" x="1316038" y="14025563"/>
          <p14:tracePt t="49051" x="1316038" y="14046200"/>
          <p14:tracePt t="49076" x="1316038" y="14065250"/>
          <p14:tracePt t="49148" x="1316038" y="14084300"/>
          <p14:tracePt t="49180" x="1316038" y="14122400"/>
          <p14:tracePt t="49205" x="1316038" y="14143038"/>
          <p14:tracePt t="49219" x="1316038" y="14162088"/>
          <p14:tracePt t="49227" x="1316038" y="14181138"/>
          <p14:tracePt t="49235" x="1316038" y="14200188"/>
          <p14:tracePt t="49243" x="1316038" y="14219238"/>
          <p14:tracePt t="49261" x="1316038" y="14238288"/>
          <p14:tracePt t="49268" x="1316038" y="14258925"/>
          <p14:tracePt t="49277" x="1316038" y="14297025"/>
          <p14:tracePt t="49294" x="1316038" y="14316075"/>
          <p14:tracePt t="49300" x="1316038" y="14335125"/>
          <p14:tracePt t="49332" x="1316038" y="14355763"/>
          <p14:tracePt t="49372" x="1335088" y="14374813"/>
          <p14:tracePt t="49404" x="1335088" y="14393863"/>
          <p14:tracePt t="49439" x="1335088" y="14412913"/>
          <p14:tracePt t="49475" x="1335088" y="14452600"/>
          <p14:tracePt t="49644" x="1335088" y="14471650"/>
          <p14:tracePt t="50015" x="1354138" y="14471650"/>
          <p14:tracePt t="50038" x="1354138" y="14431963"/>
          <p14:tracePt t="50043" x="1354138" y="14412913"/>
          <p14:tracePt t="50062" x="1354138" y="14393863"/>
          <p14:tracePt t="50067" x="1335088" y="14393863"/>
          <p14:tracePt t="50075" x="1277938" y="14374813"/>
          <p14:tracePt t="50083" x="1257300" y="14374813"/>
          <p14:tracePt t="50092" x="1238250" y="14355763"/>
          <p14:tracePt t="50099" x="1219200" y="14335125"/>
          <p14:tracePt t="50107" x="1160463" y="14297025"/>
          <p14:tracePt t="50115" x="1141413" y="14277975"/>
          <p14:tracePt t="50123" x="1141413" y="14258925"/>
          <p14:tracePt t="50131" x="1103313" y="14238288"/>
          <p14:tracePt t="50139" x="1103313" y="14219238"/>
          <p14:tracePt t="50147" x="1084263" y="14200188"/>
          <p14:tracePt t="50156" x="1084263" y="14162088"/>
          <p14:tracePt t="50163" x="1084263" y="14122400"/>
          <p14:tracePt t="50171" x="1084263" y="14103350"/>
          <p14:tracePt t="50179" x="1084263" y="14046200"/>
          <p14:tracePt t="50188" x="1084263" y="14006513"/>
          <p14:tracePt t="50197" x="1084263" y="13949363"/>
          <p14:tracePt t="50203" x="1084263" y="13871575"/>
          <p14:tracePt t="50212" x="1084263" y="13852525"/>
          <p14:tracePt t="50219" x="1084263" y="13716000"/>
          <p14:tracePt t="50227" x="1084263" y="13658850"/>
          <p14:tracePt t="50235" x="1141413" y="13503275"/>
          <p14:tracePt t="50243" x="1219200" y="13271500"/>
          <p14:tracePt t="50251" x="1257300" y="13155613"/>
          <p14:tracePt t="50258" x="1335088" y="12827000"/>
          <p14:tracePt t="50267" x="1354138" y="12749213"/>
          <p14:tracePt t="50276" x="1393825" y="12382500"/>
          <p14:tracePt t="50283" x="1431925" y="12304713"/>
          <p14:tracePt t="50291" x="1431925" y="11936413"/>
          <p14:tracePt t="50299" x="1431925" y="11782425"/>
          <p14:tracePt t="50307" x="1431925" y="11376025"/>
          <p14:tracePt t="50315" x="1431925" y="10950575"/>
          <p14:tracePt t="50323" x="1431925" y="10834688"/>
          <p14:tracePt t="50331" x="1431925" y="10428288"/>
          <p14:tracePt t="50340" x="1431925" y="10234613"/>
          <p14:tracePt t="50348" x="1431925" y="9809163"/>
          <p14:tracePt t="50356" x="1431925" y="9596438"/>
          <p14:tracePt t="50362" x="1431925" y="9190038"/>
          <p14:tracePt t="50372" x="1431925" y="8724900"/>
          <p14:tracePt t="50379" x="1431925" y="8531225"/>
          <p14:tracePt t="50387" x="1374775" y="8145463"/>
          <p14:tracePt t="50395" x="1374775" y="7951788"/>
          <p14:tracePt t="50404" x="1277938" y="7564438"/>
          <p14:tracePt t="50412" x="1257300" y="7448550"/>
          <p14:tracePt t="50419" x="1219200" y="7138988"/>
          <p14:tracePt t="50428" x="1181100" y="6964363"/>
          <p14:tracePt t="50436" x="1141413" y="6654800"/>
          <p14:tracePt t="50443" x="1063625" y="6384925"/>
          <p14:tracePt t="50452" x="1063625" y="6269038"/>
          <p14:tracePt t="50460" x="987425" y="5978525"/>
          <p14:tracePt t="50467" x="987425" y="5862638"/>
          <p14:tracePt t="50475" x="947738" y="5629275"/>
          <p14:tracePt t="50483" x="928688" y="5532438"/>
          <p14:tracePt t="50492" x="850900" y="5262563"/>
          <p14:tracePt t="50500" x="831850" y="5127625"/>
          <p14:tracePt t="50507" x="715963" y="4856163"/>
          <p14:tracePt t="50515" x="638175" y="4584700"/>
          <p14:tracePt t="50526" x="561975" y="4449763"/>
          <p14:tracePt t="50531" x="444500" y="4178300"/>
          <p14:tracePt t="50539" x="425450" y="4102100"/>
          <p14:tracePt t="50547" x="347663" y="3849688"/>
          <p14:tracePt t="50555" x="328613" y="3733800"/>
          <p14:tracePt t="50563" x="250825" y="3502025"/>
          <p14:tracePt t="50571" x="174625" y="3289300"/>
          <p14:tracePt t="50579" x="115888" y="3152775"/>
          <p14:tracePt t="50588" x="38100" y="294005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D7FEEE-4726-41EF-9574-B9822D39EB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278"/>
            <a:ext cx="19982805" cy="129758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EC802E-C192-4323-B206-9D931E815E8B}"/>
              </a:ext>
            </a:extLst>
          </p:cNvPr>
          <p:cNvSpPr txBox="1"/>
          <p:nvPr/>
        </p:nvSpPr>
        <p:spPr>
          <a:xfrm>
            <a:off x="1754659" y="444843"/>
            <a:ext cx="132711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Build up continues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DAED3B-3C70-4156-9953-078CB3E05E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239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32"/>
    </mc:Choice>
    <mc:Fallback xmlns="">
      <p:transition spd="slow" advTm="27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64" x="0" y="1547813"/>
          <p14:tracePt t="972" x="19050" y="1547813"/>
          <p14:tracePt t="981" x="19050" y="1566863"/>
          <p14:tracePt t="989" x="38100" y="1566863"/>
          <p14:tracePt t="999" x="58738" y="1585913"/>
          <p14:tracePt t="1004" x="58738" y="1606550"/>
          <p14:tracePt t="1015" x="58738" y="1625600"/>
          <p14:tracePt t="1020" x="77788" y="1644650"/>
          <p14:tracePt t="1030" x="77788" y="1663700"/>
          <p14:tracePt t="1037" x="77788" y="1701800"/>
          <p14:tracePt t="1045" x="96838" y="1722438"/>
          <p14:tracePt t="1052" x="96838" y="1741488"/>
          <p14:tracePt t="1062" x="134938" y="1760538"/>
          <p14:tracePt t="1615" x="115888" y="1760538"/>
          <p14:tracePt t="1621" x="115888" y="1779588"/>
          <p14:tracePt t="1670" x="115888" y="1798638"/>
          <p14:tracePt t="1686" x="115888" y="1819275"/>
          <p14:tracePt t="1710" x="115888" y="1857375"/>
          <p14:tracePt t="1735" x="115888" y="1876425"/>
          <p14:tracePt t="1750" x="134938" y="1895475"/>
          <p14:tracePt t="1765" x="134938" y="1914525"/>
          <p14:tracePt t="1781" x="134938" y="1935163"/>
          <p14:tracePt t="1788" x="134938" y="1954213"/>
          <p14:tracePt t="1805" x="134938" y="1973263"/>
          <p14:tracePt t="1836" x="134938" y="2011363"/>
          <p14:tracePt t="1869" x="155575" y="2032000"/>
          <p14:tracePt t="1885" x="155575" y="2051050"/>
          <p14:tracePt t="1909" x="155575" y="2070100"/>
          <p14:tracePt t="1916" x="155575" y="2089150"/>
          <p14:tracePt t="1951" x="155575" y="2108200"/>
          <p14:tracePt t="1964" x="155575" y="2128838"/>
          <p14:tracePt t="1973" x="155575" y="2166938"/>
          <p14:tracePt t="1980" x="174625" y="2185988"/>
          <p14:tracePt t="1988" x="174625" y="2205038"/>
          <p14:tracePt t="1996" x="174625" y="2224088"/>
          <p14:tracePt t="2005" x="174625" y="2244725"/>
          <p14:tracePt t="2021" x="174625" y="2263775"/>
          <p14:tracePt t="2031" x="193675" y="2263775"/>
          <p14:tracePt t="2037" x="193675" y="2282825"/>
          <p14:tracePt t="2052" x="193675" y="2301875"/>
          <p14:tracePt t="2134" x="193675" y="2341563"/>
          <p14:tracePt t="2160" x="193675" y="2360613"/>
          <p14:tracePt t="2189" x="193675" y="2379663"/>
          <p14:tracePt t="2205" x="212725" y="2398713"/>
          <p14:tracePt t="2220" x="212725" y="2417763"/>
          <p14:tracePt t="2228" x="212725" y="2438400"/>
          <p14:tracePt t="2238" x="212725" y="2457450"/>
          <p14:tracePt t="2245" x="212725" y="2495550"/>
          <p14:tracePt t="2252" x="212725" y="2533650"/>
          <p14:tracePt t="2261" x="231775" y="2554288"/>
          <p14:tracePt t="2269" x="231775" y="2573338"/>
          <p14:tracePt t="2277" x="231775" y="2630488"/>
          <p14:tracePt t="2284" x="231775" y="2651125"/>
          <p14:tracePt t="2292" x="231775" y="2670175"/>
          <p14:tracePt t="2300" x="231775" y="2689225"/>
          <p14:tracePt t="2316" x="250825" y="2708275"/>
          <p14:tracePt t="2332" x="250825" y="2727325"/>
          <p14:tracePt t="2390" x="250825" y="2767013"/>
          <p14:tracePt t="2422" x="250825" y="2786063"/>
          <p14:tracePt t="2447" x="250825" y="2805113"/>
          <p14:tracePt t="2460" x="250825" y="2824163"/>
          <p14:tracePt t="2469" x="250825" y="2843213"/>
          <p14:tracePt t="2476" x="250825" y="2863850"/>
          <p14:tracePt t="2484" x="250825" y="2882900"/>
          <p14:tracePt t="2492" x="250825" y="2901950"/>
          <p14:tracePt t="2502" x="250825" y="2940050"/>
          <p14:tracePt t="2509" x="250825" y="2960688"/>
          <p14:tracePt t="2518" x="250825" y="2979738"/>
          <p14:tracePt t="2524" x="250825" y="2998788"/>
          <p14:tracePt t="2532" x="271463" y="3017838"/>
          <p14:tracePt t="2540" x="271463" y="3036888"/>
          <p14:tracePt t="2550" x="271463" y="3057525"/>
          <p14:tracePt t="2564" x="271463" y="3095625"/>
          <p14:tracePt t="2588" x="271463" y="3114675"/>
          <p14:tracePt t="2669" x="271463" y="3133725"/>
          <p14:tracePt t="2734" x="271463" y="3152775"/>
          <p14:tracePt t="2758" x="271463" y="3173413"/>
          <p14:tracePt t="2765" x="271463" y="3192463"/>
          <p14:tracePt t="2782" x="271463" y="3211513"/>
          <p14:tracePt t="2788" x="271463" y="3249613"/>
          <p14:tracePt t="2804" x="271463" y="3270250"/>
          <p14:tracePt t="2812" x="271463" y="3289300"/>
          <p14:tracePt t="2831" x="271463" y="3308350"/>
          <p14:tracePt t="2836" x="271463" y="3327400"/>
          <p14:tracePt t="2844" x="271463" y="3346450"/>
          <p14:tracePt t="2852" x="271463" y="3367088"/>
          <p14:tracePt t="2862" x="271463" y="3405188"/>
          <p14:tracePt t="2868" x="271463" y="3424238"/>
          <p14:tracePt t="2885" x="271463" y="3443288"/>
          <p14:tracePt t="2916" x="271463" y="3462338"/>
          <p14:tracePt t="2956" x="271463" y="3482975"/>
          <p14:tracePt t="2973" x="271463" y="3502025"/>
          <p14:tracePt t="2989" x="271463" y="3521075"/>
          <p14:tracePt t="2996" x="271463" y="3540125"/>
          <p14:tracePt t="3012" x="271463" y="3579813"/>
          <p14:tracePt t="3030" x="271463" y="3598863"/>
          <p14:tracePt t="3046" x="271463" y="3617913"/>
          <p14:tracePt t="3052" x="271463" y="3636963"/>
          <p14:tracePt t="3063" x="271463" y="3656013"/>
          <p14:tracePt t="3068" x="271463" y="3675063"/>
          <p14:tracePt t="3084" x="271463" y="3695700"/>
          <p14:tracePt t="3092" x="271463" y="3733800"/>
          <p14:tracePt t="3100" x="271463" y="3752850"/>
          <p14:tracePt t="3108" x="271463" y="3771900"/>
          <p14:tracePt t="3117" x="271463" y="3792538"/>
          <p14:tracePt t="3124" x="271463" y="3811588"/>
          <p14:tracePt t="3132" x="271463" y="3830638"/>
          <p14:tracePt t="3140" x="250825" y="3849688"/>
          <p14:tracePt t="3148" x="250825" y="3889375"/>
          <p14:tracePt t="3156" x="250825" y="3908425"/>
          <p14:tracePt t="3164" x="250825" y="3927475"/>
          <p14:tracePt t="3172" x="250825" y="3946525"/>
          <p14:tracePt t="3180" x="250825" y="3965575"/>
          <p14:tracePt t="3188" x="250825" y="3984625"/>
          <p14:tracePt t="3196" x="231775" y="4005263"/>
          <p14:tracePt t="3204" x="231775" y="4043363"/>
          <p14:tracePt t="3213" x="231775" y="4062413"/>
          <p14:tracePt t="3222" x="231775" y="4081463"/>
          <p14:tracePt t="3230" x="231775" y="4102100"/>
          <p14:tracePt t="3246" x="231775" y="4121150"/>
          <p14:tracePt t="3252" x="231775" y="4140200"/>
          <p14:tracePt t="3260" x="231775" y="4159250"/>
          <p14:tracePt t="3268" x="231775" y="4217988"/>
          <p14:tracePt t="3276" x="231775" y="4237038"/>
          <p14:tracePt t="3284" x="231775" y="4256088"/>
          <p14:tracePt t="3302" x="231775" y="4275138"/>
          <p14:tracePt t="3309" x="212725" y="4275138"/>
          <p14:tracePt t="3319" x="212725" y="4294188"/>
          <p14:tracePt t="3324" x="212725" y="4314825"/>
          <p14:tracePt t="3333" x="212725" y="4352925"/>
          <p14:tracePt t="3340" x="212725" y="4371975"/>
          <p14:tracePt t="3348" x="212725" y="4391025"/>
          <p14:tracePt t="3365" x="212725" y="4411663"/>
          <p14:tracePt t="3380" x="193675" y="4430713"/>
          <p14:tracePt t="3399" x="193675" y="4449763"/>
          <p14:tracePt t="3413" x="193675" y="4468813"/>
          <p14:tracePt t="3432" x="193675" y="4508500"/>
          <p14:tracePt t="3445" x="193675" y="4527550"/>
          <p14:tracePt t="3453" x="193675" y="4546600"/>
          <p14:tracePt t="3468" x="174625" y="4546600"/>
          <p14:tracePt t="3477" x="174625" y="4565650"/>
          <p14:tracePt t="3485" x="174625" y="4584700"/>
          <p14:tracePt t="3510" x="174625" y="4603750"/>
          <p14:tracePt t="3517" x="174625" y="4624388"/>
          <p14:tracePt t="3541" x="174625" y="4662488"/>
          <p14:tracePt t="3557" x="174625" y="4681538"/>
          <p14:tracePt t="3572" x="174625" y="4700588"/>
          <p14:tracePt t="3580" x="155575" y="4700588"/>
          <p14:tracePt t="3588" x="155575" y="4721225"/>
          <p14:tracePt t="3596" x="155575" y="4740275"/>
          <p14:tracePt t="3604" x="155575" y="4759325"/>
          <p14:tracePt t="3612" x="155575" y="4778375"/>
          <p14:tracePt t="3632" x="155575" y="4797425"/>
          <p14:tracePt t="3639" x="155575" y="4837113"/>
          <p14:tracePt t="3644" x="115888" y="4837113"/>
          <p14:tracePt t="3652" x="115888" y="4856163"/>
          <p14:tracePt t="3660" x="115888" y="4875213"/>
          <p14:tracePt t="3668" x="115888" y="4894263"/>
          <p14:tracePt t="3677" x="115888" y="4913313"/>
          <p14:tracePt t="3686" x="115888" y="4933950"/>
          <p14:tracePt t="3702" x="115888" y="4953000"/>
          <p14:tracePt t="3708" x="115888" y="4991100"/>
          <p14:tracePt t="3727" x="115888" y="5010150"/>
          <p14:tracePt t="3748" x="115888" y="5030788"/>
          <p14:tracePt t="3764" x="115888" y="5049838"/>
          <p14:tracePt t="3781" x="115888" y="5068888"/>
          <p14:tracePt t="3796" x="115888" y="5087938"/>
          <p14:tracePt t="3804" x="115888" y="5106988"/>
          <p14:tracePt t="3812" x="115888" y="5146675"/>
          <p14:tracePt t="3821" x="96838" y="5146675"/>
          <p14:tracePt t="3831" x="96838" y="5165725"/>
          <p14:tracePt t="3837" x="96838" y="5184775"/>
          <p14:tracePt t="3844" x="96838" y="5203825"/>
          <p14:tracePt t="3852" x="96838" y="5222875"/>
          <p14:tracePt t="3860" x="96838" y="5243513"/>
          <p14:tracePt t="3868" x="96838" y="5262563"/>
          <p14:tracePt t="3876" x="96838" y="5300663"/>
          <p14:tracePt t="3884" x="96838" y="5319713"/>
          <p14:tracePt t="3892" x="77788" y="5319713"/>
          <p14:tracePt t="3900" x="77788" y="5340350"/>
          <p14:tracePt t="3908" x="77788" y="5359400"/>
          <p14:tracePt t="3916" x="77788" y="5378450"/>
          <p14:tracePt t="3924" x="77788" y="5397500"/>
          <p14:tracePt t="3941" x="77788" y="5416550"/>
          <p14:tracePt t="3964" x="77788" y="5435600"/>
          <p14:tracePt t="3981" x="77788" y="5475288"/>
          <p14:tracePt t="3997" x="77788" y="5494338"/>
          <p14:tracePt t="4013" x="77788" y="5513388"/>
          <p14:tracePt t="4046" x="77788" y="5532438"/>
          <p14:tracePt t="4092" x="77788" y="5553075"/>
          <p14:tracePt t="4149" x="77788" y="5572125"/>
          <p14:tracePt t="4164" x="58738" y="5572125"/>
          <p14:tracePt t="4173" x="58738" y="5591175"/>
          <p14:tracePt t="4188" x="58738" y="5629275"/>
          <p14:tracePt t="4196" x="58738" y="5649913"/>
          <p14:tracePt t="4206" x="58738" y="5668963"/>
          <p14:tracePt t="4213" x="58738" y="5688013"/>
          <p14:tracePt t="4230" x="38100" y="5707063"/>
          <p14:tracePt t="4239" x="38100" y="5726113"/>
          <p14:tracePt t="4252" x="38100" y="5745163"/>
          <p14:tracePt t="4268" x="38100" y="5784850"/>
          <p14:tracePt t="4277" x="38100" y="5803900"/>
          <p14:tracePt t="4295" x="38100" y="5822950"/>
          <p14:tracePt t="4301" x="19050" y="5822950"/>
          <p14:tracePt t="4308" x="19050" y="5842000"/>
          <p14:tracePt t="4317" x="19050" y="5862638"/>
          <p14:tracePt t="4332" x="19050" y="5881688"/>
          <p14:tracePt t="4341" x="19050" y="5900738"/>
          <p14:tracePt t="4349" x="19050" y="5938838"/>
          <p14:tracePt t="4358" x="0" y="5959475"/>
          <p14:tracePt t="4364" x="0" y="5978525"/>
          <p14:tracePt t="4372" x="0" y="5997575"/>
          <p14:tracePt t="4380" x="0" y="6016625"/>
          <p14:tracePt t="4388" x="0" y="6035675"/>
          <p14:tracePt t="4396" x="0" y="6054725"/>
          <p14:tracePt t="4404" x="0" y="6075363"/>
          <p14:tracePt t="5796" x="0" y="9440863"/>
          <p14:tracePt t="5804" x="0" y="9459913"/>
          <p14:tracePt t="5814" x="19050" y="9459913"/>
          <p14:tracePt t="5820" x="19050" y="9480550"/>
          <p14:tracePt t="5831" x="19050" y="9499600"/>
          <p14:tracePt t="5836" x="19050" y="9518650"/>
          <p14:tracePt t="5844" x="19050" y="9537700"/>
          <p14:tracePt t="5852" x="38100" y="9537700"/>
          <p14:tracePt t="5860" x="38100" y="9575800"/>
          <p14:tracePt t="5876" x="38100" y="9596438"/>
          <p14:tracePt t="5894" x="38100" y="9615488"/>
          <p14:tracePt t="5900" x="58738" y="9615488"/>
          <p14:tracePt t="5908" x="58738" y="9634538"/>
          <p14:tracePt t="5925" x="58738" y="9653588"/>
          <p14:tracePt t="5933" x="58738" y="9672638"/>
          <p14:tracePt t="5947" x="77788" y="9672638"/>
          <p14:tracePt t="5948" x="77788" y="9693275"/>
          <p14:tracePt t="5956" x="77788" y="9712325"/>
          <p14:tracePt t="5972" x="77788" y="9750425"/>
          <p14:tracePt t="5980" x="77788" y="9769475"/>
          <p14:tracePt t="5988" x="77788" y="9790113"/>
          <p14:tracePt t="5996" x="77788" y="9809163"/>
          <p14:tracePt t="6004" x="96838" y="9828213"/>
          <p14:tracePt t="6013" x="96838" y="9847263"/>
          <p14:tracePt t="6020" x="96838" y="9906000"/>
          <p14:tracePt t="6030" x="96838" y="9925050"/>
          <p14:tracePt t="6036" x="96838" y="9944100"/>
          <p14:tracePt t="6056" x="96838" y="9963150"/>
          <p14:tracePt t="6077" x="96838" y="9982200"/>
          <p14:tracePt t="6092" x="96838" y="10002838"/>
          <p14:tracePt t="6117" x="96838" y="10040938"/>
          <p14:tracePt t="6132" x="96838" y="10059988"/>
          <p14:tracePt t="6159" x="96838" y="10079038"/>
          <p14:tracePt t="6173" x="96838" y="10099675"/>
          <p14:tracePt t="6188" x="96838" y="10118725"/>
          <p14:tracePt t="6209" x="96838" y="10137775"/>
          <p14:tracePt t="6212" x="96838" y="10156825"/>
          <p14:tracePt t="6221" x="96838" y="10194925"/>
          <p14:tracePt t="6228" x="96838" y="10215563"/>
          <p14:tracePt t="6244" x="96838" y="10234613"/>
          <p14:tracePt t="6252" x="96838" y="10253663"/>
          <p14:tracePt t="6270" x="96838" y="10272713"/>
          <p14:tracePt t="6284" x="96838" y="10291763"/>
          <p14:tracePt t="6302" x="96838" y="10312400"/>
          <p14:tracePt t="6317" x="96838" y="10331450"/>
          <p14:tracePt t="6342" x="96838" y="10369550"/>
          <p14:tracePt t="6366" x="96838" y="10388600"/>
          <p14:tracePt t="6390" x="96838" y="10407650"/>
          <p14:tracePt t="6396" x="96838" y="10428288"/>
          <p14:tracePt t="6404" x="96838" y="10447338"/>
          <p14:tracePt t="6413" x="96838" y="10466388"/>
          <p14:tracePt t="6420" x="96838" y="10485438"/>
          <p14:tracePt t="6429" x="96838" y="10525125"/>
          <p14:tracePt t="6448" x="96838" y="10544175"/>
          <p14:tracePt t="6453" x="96838" y="10563225"/>
          <p14:tracePt t="6461" x="96838" y="10582275"/>
          <p14:tracePt t="6471" x="134938" y="10601325"/>
          <p14:tracePt t="6477" x="134938" y="10621963"/>
          <p14:tracePt t="6484" x="134938" y="10641013"/>
          <p14:tracePt t="6492" x="134938" y="10679113"/>
          <p14:tracePt t="6500" x="134938" y="10698163"/>
          <p14:tracePt t="6516" x="134938" y="10717213"/>
          <p14:tracePt t="6525" x="134938" y="10737850"/>
          <p14:tracePt t="6645" x="134938" y="10756900"/>
          <p14:tracePt t="6660" x="134938" y="10775950"/>
          <p14:tracePt t="6710" x="115888" y="10795000"/>
          <p14:tracePt t="6749" x="115888" y="10834688"/>
          <p14:tracePt t="6782" x="115888" y="10853738"/>
          <p14:tracePt t="6798" x="115888" y="10872788"/>
          <p14:tracePt t="6812" x="115888" y="10891838"/>
          <p14:tracePt t="6820" x="115888" y="10910888"/>
          <p14:tracePt t="6837" x="115888" y="10931525"/>
          <p14:tracePt t="6844" x="115888" y="10950575"/>
          <p14:tracePt t="6862" x="115888" y="10969625"/>
          <p14:tracePt t="6876" x="115888" y="11007725"/>
          <p14:tracePt t="6901" x="115888" y="11026775"/>
          <p14:tracePt t="6933" x="115888" y="11047413"/>
          <p14:tracePt t="6942" x="115888" y="11066463"/>
          <p14:tracePt t="6965" x="115888" y="11085513"/>
          <p14:tracePt t="6981" x="115888" y="11104563"/>
          <p14:tracePt t="6990" x="115888" y="11123613"/>
          <p14:tracePt t="7004" x="115888" y="11163300"/>
          <p14:tracePt t="7012" x="115888" y="11182350"/>
          <p14:tracePt t="7032" x="115888" y="11201400"/>
          <p14:tracePt t="7038" x="115888" y="11220450"/>
          <p14:tracePt t="7053" x="115888" y="11241088"/>
          <p14:tracePt t="7068" x="115888" y="11260138"/>
          <p14:tracePt t="7085" x="115888" y="11279188"/>
          <p14:tracePt t="7124" x="115888" y="11317288"/>
          <p14:tracePt t="7174" x="115888" y="11336338"/>
          <p14:tracePt t="7181" x="115888" y="11356975"/>
          <p14:tracePt t="7204" x="115888" y="11376025"/>
          <p14:tracePt t="7229" x="115888" y="11395075"/>
          <p14:tracePt t="7237" x="134938" y="11395075"/>
          <p14:tracePt t="7245" x="134938" y="11414125"/>
          <p14:tracePt t="7262" x="134938" y="11433175"/>
          <p14:tracePt t="7277" x="134938" y="11472863"/>
          <p14:tracePt t="7285" x="134938" y="11491913"/>
          <p14:tracePt t="7301" x="134938" y="11510963"/>
          <p14:tracePt t="7309" x="134938" y="11530013"/>
          <p14:tracePt t="7316" x="155575" y="11530013"/>
          <p14:tracePt t="7324" x="155575" y="11550650"/>
          <p14:tracePt t="7340" x="155575" y="11569700"/>
          <p14:tracePt t="7365" x="155575" y="11588750"/>
          <p14:tracePt t="7381" x="155575" y="11607800"/>
          <p14:tracePt t="7432" x="155575" y="11645900"/>
          <p14:tracePt t="7455" x="155575" y="11666538"/>
          <p14:tracePt t="7485" x="155575" y="11685588"/>
          <p14:tracePt t="7524" x="155575" y="11704638"/>
          <p14:tracePt t="7556" x="155575" y="11723688"/>
          <p14:tracePt t="7581" x="155575" y="11742738"/>
          <p14:tracePt t="7588" x="155575" y="11763375"/>
          <p14:tracePt t="7623" x="155575" y="11801475"/>
          <p14:tracePt t="7670" x="155575" y="11820525"/>
          <p14:tracePt t="7725" x="155575" y="11839575"/>
          <p14:tracePt t="7757" x="155575" y="11860213"/>
          <p14:tracePt t="7782" x="155575" y="11879263"/>
          <p14:tracePt t="7796" x="155575" y="11898313"/>
          <p14:tracePt t="7805" x="155575" y="11917363"/>
          <p14:tracePt t="7814" x="155575" y="11955463"/>
          <p14:tracePt t="7821" x="155575" y="11976100"/>
          <p14:tracePt t="7836" x="155575" y="11995150"/>
          <p14:tracePt t="7844" x="155575" y="12014200"/>
          <p14:tracePt t="7852" x="155575" y="12033250"/>
          <p14:tracePt t="7877" x="155575" y="12052300"/>
          <p14:tracePt t="7893" x="155575" y="12072938"/>
          <p14:tracePt t="7926" x="155575" y="12111038"/>
          <p14:tracePt t="7948" x="155575" y="12130088"/>
          <p14:tracePt t="7964" x="155575" y="12149138"/>
          <p14:tracePt t="7982" x="155575" y="12168188"/>
          <p14:tracePt t="7997" x="155575" y="12188825"/>
          <p14:tracePt t="8012" x="155575" y="12207875"/>
          <p14:tracePt t="8021" x="155575" y="12226925"/>
          <p14:tracePt t="8036" x="155575" y="12245975"/>
          <p14:tracePt t="8061" x="155575" y="12285663"/>
          <p14:tracePt t="8078" x="155575" y="12304713"/>
          <p14:tracePt t="8093" x="155575" y="12323763"/>
          <p14:tracePt t="8113" x="155575" y="12342813"/>
          <p14:tracePt t="8124" x="155575" y="12361863"/>
          <p14:tracePt t="8133" x="155575" y="12382500"/>
          <p14:tracePt t="8149" x="155575" y="12401550"/>
          <p14:tracePt t="8164" x="155575" y="12439650"/>
          <p14:tracePt t="8205" x="155575" y="12458700"/>
          <p14:tracePt t="8303" x="155575" y="12477750"/>
          <p14:tracePt t="8349" x="155575" y="12498388"/>
          <p14:tracePt t="8383" x="155575" y="12517438"/>
          <p14:tracePt t="8388" x="155575" y="12536488"/>
          <p14:tracePt t="8438" x="155575" y="12555538"/>
          <p14:tracePt t="8566" x="155575" y="12595225"/>
          <p14:tracePt t="8588" x="155575" y="12614275"/>
          <p14:tracePt t="8613" x="155575" y="12633325"/>
          <p14:tracePt t="8637" x="155575" y="12652375"/>
          <p14:tracePt t="8669" x="155575" y="12671425"/>
          <p14:tracePt t="8685" x="155575" y="12692063"/>
          <p14:tracePt t="8718" x="155575" y="12711113"/>
          <p14:tracePt t="8733" x="155575" y="12730163"/>
          <p14:tracePt t="8756" x="155575" y="12768263"/>
          <p14:tracePt t="8782" x="155575" y="12787313"/>
          <p14:tracePt t="8820" x="155575" y="12807950"/>
          <p14:tracePt t="8845" x="155575" y="12827000"/>
          <p14:tracePt t="8864" x="155575" y="12846050"/>
          <p14:tracePt t="8885" x="155575" y="12865100"/>
          <p14:tracePt t="8902" x="155575" y="12884150"/>
          <p14:tracePt t="8926" x="155575" y="12923838"/>
          <p14:tracePt t="8941" x="155575" y="12942888"/>
          <p14:tracePt t="8957" x="155575" y="12961938"/>
          <p14:tracePt t="8965" x="155575" y="12980988"/>
          <p14:tracePt t="8972" x="155575" y="13001625"/>
          <p14:tracePt t="8989" x="155575" y="13020675"/>
          <p14:tracePt t="9005" x="155575" y="13039725"/>
          <p14:tracePt t="9013" x="155575" y="13077825"/>
          <p14:tracePt t="9020" x="155575" y="13096875"/>
          <p14:tracePt t="9036" x="155575" y="13117513"/>
          <p14:tracePt t="9061" x="155575" y="13136563"/>
          <p14:tracePt t="9069" x="155575" y="13155613"/>
          <p14:tracePt t="9101" x="155575" y="13174663"/>
          <p14:tracePt t="9117" x="155575" y="13193713"/>
          <p14:tracePt t="9132" x="155575" y="13233400"/>
          <p14:tracePt t="9159" x="155575" y="13252450"/>
          <p14:tracePt t="9173" x="174625" y="13271500"/>
          <p14:tracePt t="9197" x="174625" y="13290550"/>
          <p14:tracePt t="9206" x="174625" y="13311188"/>
          <p14:tracePt t="9221" x="174625" y="13330238"/>
          <p14:tracePt t="9229" x="193675" y="13330238"/>
          <p14:tracePt t="9246" x="193675" y="13349288"/>
          <p14:tracePt t="9262" x="193675" y="13368338"/>
          <p14:tracePt t="9271" x="193675" y="13406438"/>
          <p14:tracePt t="9284" x="193675" y="13427075"/>
          <p14:tracePt t="9293" x="193675" y="13446125"/>
          <p14:tracePt t="9310" x="193675" y="13465175"/>
          <p14:tracePt t="9325" x="193675" y="13484225"/>
          <p14:tracePt t="9332" x="212725" y="13484225"/>
          <p14:tracePt t="9349" x="212725" y="13503275"/>
          <p14:tracePt t="9372" x="212725" y="13523913"/>
          <p14:tracePt t="9389" x="212725" y="13562013"/>
          <p14:tracePt t="9404" x="212725" y="13581063"/>
          <p14:tracePt t="9460" x="212725" y="13600113"/>
          <p14:tracePt t="9509" x="212725" y="13620750"/>
          <p14:tracePt t="9590" x="212725" y="13639800"/>
          <p14:tracePt t="9622" x="212725" y="13658850"/>
          <p14:tracePt t="9646" x="212725" y="13677900"/>
          <p14:tracePt t="9669" x="212725" y="13716000"/>
          <p14:tracePt t="9678" x="212725" y="13736638"/>
          <p14:tracePt t="9701" x="212725" y="13755688"/>
          <p14:tracePt t="9726" x="212725" y="13774738"/>
          <p14:tracePt t="9741" x="212725" y="13793788"/>
          <p14:tracePt t="9773" x="212725" y="13812838"/>
          <p14:tracePt t="9797" x="212725" y="13833475"/>
          <p14:tracePt t="9814" x="212725" y="13871575"/>
          <p14:tracePt t="9823" x="212725" y="13890625"/>
          <p14:tracePt t="9830" x="212725" y="13909675"/>
          <p14:tracePt t="9844" x="212725" y="13928725"/>
          <p14:tracePt t="9852" x="212725" y="13949363"/>
          <p14:tracePt t="9868" x="212725" y="13968413"/>
          <p14:tracePt t="9876" x="212725" y="13987463"/>
          <p14:tracePt t="9884" x="212725" y="14006513"/>
          <p14:tracePt t="9895" x="212725" y="14046200"/>
          <p14:tracePt t="9908" x="212725" y="14065250"/>
          <p14:tracePt t="9926" x="212725" y="14084300"/>
          <p14:tracePt t="10303" x="231775" y="14084300"/>
          <p14:tracePt t="10528" x="250825" y="14084300"/>
          <p14:tracePt t="10534" x="250825" y="14103350"/>
          <p14:tracePt t="10556" x="271463" y="14103350"/>
          <p14:tracePt t="10564" x="309563" y="14103350"/>
          <p14:tracePt t="10596" x="309563" y="14122400"/>
          <p14:tracePt t="10612" x="328613" y="14122400"/>
          <p14:tracePt t="10654" x="347663" y="14122400"/>
          <p14:tracePt t="10671" x="368300" y="14143038"/>
          <p14:tracePt t="10693" x="387350" y="14143038"/>
          <p14:tracePt t="10708" x="406400" y="14143038"/>
          <p14:tracePt t="10725" x="406400" y="14162088"/>
          <p14:tracePt t="10749" x="425450" y="14162088"/>
          <p14:tracePt t="10791" x="465138" y="14162088"/>
          <p14:tracePt t="10828" x="465138" y="14200188"/>
          <p14:tracePt t="10836" x="484188" y="14200188"/>
          <p14:tracePt t="10852" x="503238" y="14200188"/>
          <p14:tracePt t="10860" x="522288" y="14200188"/>
          <p14:tracePt t="10877" x="522288" y="14219238"/>
          <p14:tracePt t="10884" x="541338" y="14219238"/>
          <p14:tracePt t="11037" x="561975" y="14219238"/>
          <p14:tracePt t="11093" x="581025" y="14219238"/>
          <p14:tracePt t="11150" x="619125" y="14219238"/>
          <p14:tracePt t="11349" x="638175" y="14219238"/>
          <p14:tracePt t="11366" x="657225" y="14219238"/>
          <p14:tracePt t="11381" x="677863" y="14219238"/>
          <p14:tracePt t="11406" x="677863" y="14238288"/>
          <p14:tracePt t="11413" x="696913" y="14238288"/>
          <p14:tracePt t="11430" x="715963" y="14238288"/>
          <p14:tracePt t="11444" x="735013" y="14238288"/>
          <p14:tracePt t="11453" x="793750" y="14238288"/>
          <p14:tracePt t="11460" x="812800" y="14238288"/>
          <p14:tracePt t="11477" x="831850" y="14238288"/>
          <p14:tracePt t="11486" x="850900" y="14238288"/>
          <p14:tracePt t="11501" x="871538" y="14258925"/>
          <p14:tracePt t="11565" x="890588" y="14258925"/>
          <p14:tracePt t="11614" x="928688" y="14258925"/>
          <p14:tracePt t="11630" x="947738" y="14258925"/>
          <p14:tracePt t="11662" x="968375" y="14258925"/>
          <p14:tracePt t="11677" x="987425" y="14258925"/>
          <p14:tracePt t="11702" x="1006475" y="14258925"/>
          <p14:tracePt t="11717" x="1025525" y="14258925"/>
          <p14:tracePt t="11742" x="1044575" y="14258925"/>
          <p14:tracePt t="11748" x="1084263" y="14258925"/>
          <p14:tracePt t="11782" x="1103313" y="14258925"/>
          <p14:tracePt t="11821" x="1122363" y="14258925"/>
          <p14:tracePt t="11836" x="1141413" y="14258925"/>
          <p14:tracePt t="11853" x="1160463" y="14258925"/>
          <p14:tracePt t="11869" x="1181100" y="14258925"/>
          <p14:tracePt t="11886" x="1200150" y="14258925"/>
          <p14:tracePt t="11892" x="1238250" y="14258925"/>
          <p14:tracePt t="11908" x="1257300" y="14258925"/>
          <p14:tracePt t="11925" x="1277938" y="14258925"/>
          <p14:tracePt t="11932" x="1277938" y="14277975"/>
          <p14:tracePt t="11948" x="1296988" y="14277975"/>
          <p14:tracePt t="12006" x="1316038" y="14277975"/>
          <p14:tracePt t="12021" x="1335088" y="14277975"/>
          <p14:tracePt t="12028" x="1354138" y="14277975"/>
          <p14:tracePt t="12045" x="1393825" y="14277975"/>
          <p14:tracePt t="12053" x="1412875" y="14277975"/>
          <p14:tracePt t="12060" x="1431925" y="14277975"/>
          <p14:tracePt t="12077" x="1450975" y="14277975"/>
          <p14:tracePt t="12084" x="1470025" y="14277975"/>
          <p14:tracePt t="12092" x="1470025" y="14297025"/>
          <p14:tracePt t="12100" x="1490663" y="14297025"/>
          <p14:tracePt t="12108" x="1509713" y="14297025"/>
          <p14:tracePt t="12116" x="1528763" y="14297025"/>
          <p14:tracePt t="12132" x="1566863" y="14297025"/>
          <p14:tracePt t="12140" x="1587500" y="14297025"/>
          <p14:tracePt t="12148" x="1606550" y="14297025"/>
          <p14:tracePt t="12156" x="1625600" y="14297025"/>
          <p14:tracePt t="12174" x="1644650" y="14297025"/>
          <p14:tracePt t="12181" x="1663700" y="14297025"/>
          <p14:tracePt t="12207" x="1684338" y="14297025"/>
          <p14:tracePt t="12220" x="1722438" y="14297025"/>
          <p14:tracePt t="12236" x="1741488" y="14297025"/>
          <p14:tracePt t="12244" x="1760538" y="14297025"/>
          <p14:tracePt t="12262" x="1781175" y="14297025"/>
          <p14:tracePt t="12270" x="1800225" y="14297025"/>
          <p14:tracePt t="12277" x="1857375" y="14297025"/>
          <p14:tracePt t="12284" x="1876425" y="14297025"/>
          <p14:tracePt t="12292" x="1897063" y="14297025"/>
          <p14:tracePt t="12303" x="1916113" y="14297025"/>
          <p14:tracePt t="12309" x="1935163" y="14297025"/>
          <p14:tracePt t="12316" x="1954213" y="14297025"/>
          <p14:tracePt t="12324" x="1973263" y="14297025"/>
          <p14:tracePt t="12332" x="2032000" y="14297025"/>
          <p14:tracePt t="12340" x="2051050" y="14297025"/>
          <p14:tracePt t="12348" x="2070100" y="14297025"/>
          <p14:tracePt t="12356" x="2090738" y="14297025"/>
          <p14:tracePt t="12372" x="2109788" y="14297025"/>
          <p14:tracePt t="12388" x="2128838" y="14297025"/>
          <p14:tracePt t="12413" x="2166938" y="14297025"/>
          <p14:tracePt t="12493" x="2187575" y="14297025"/>
          <p14:tracePt t="12541" x="2206625" y="14297025"/>
          <p14:tracePt t="12573" x="2225675" y="14297025"/>
          <p14:tracePt t="12588" x="2244725" y="14297025"/>
          <p14:tracePt t="12605" x="2263775" y="14297025"/>
          <p14:tracePt t="12613" x="2282825" y="14297025"/>
          <p14:tracePt t="12630" x="2322513" y="14297025"/>
          <p14:tracePt t="12646" x="2341563" y="14297025"/>
          <p14:tracePt t="12660" x="2360613" y="14297025"/>
          <p14:tracePt t="12684" x="2379663" y="14297025"/>
          <p14:tracePt t="12702" x="2400300" y="14316075"/>
          <p14:tracePt t="12716" x="2419350" y="14316075"/>
          <p14:tracePt t="12724" x="2438400" y="14316075"/>
          <p14:tracePt t="12732" x="2476500" y="14355763"/>
          <p14:tracePt t="12740" x="2497138" y="14355763"/>
          <p14:tracePt t="12748" x="2516188" y="14355763"/>
          <p14:tracePt t="12757" x="2535238" y="14355763"/>
          <p14:tracePt t="12765" x="2554288" y="14355763"/>
          <p14:tracePt t="12773" x="2573338" y="14374813"/>
          <p14:tracePt t="12780" x="2632075" y="14374813"/>
          <p14:tracePt t="12789" x="2709863" y="14431963"/>
          <p14:tracePt t="12799" x="2767013" y="14452600"/>
          <p14:tracePt t="12804" x="2882900" y="14509750"/>
          <p14:tracePt t="12814" x="2941638" y="14547850"/>
          <p14:tracePt t="12821" x="3019425" y="14568488"/>
          <p14:tracePt t="12828" x="3057525" y="14587538"/>
          <p14:tracePt t="12836" x="3154363" y="14625638"/>
          <p14:tracePt t="12845" x="3213100" y="14644688"/>
          <p14:tracePt t="12852" x="3232150" y="14644688"/>
          <p14:tracePt t="12860" x="3270250" y="14665325"/>
          <p14:tracePt t="12868" x="3289300" y="14665325"/>
          <p14:tracePt t="12886" x="3328988" y="14665325"/>
          <p14:tracePt t="12944" x="3348038" y="14665325"/>
          <p14:tracePt t="12967" x="3367088" y="14665325"/>
          <p14:tracePt t="12972" x="3386138" y="14665325"/>
          <p14:tracePt t="12988" x="3406775" y="14665325"/>
          <p14:tracePt t="12997" x="3425825" y="14665325"/>
          <p14:tracePt t="13014" x="3444875" y="14665325"/>
          <p14:tracePt t="13031" x="3482975" y="14665325"/>
          <p14:tracePt t="13038" x="3503613" y="14665325"/>
          <p14:tracePt t="13046" x="3522663" y="14665325"/>
          <p14:tracePt t="13052" x="3560763" y="14665325"/>
          <p14:tracePt t="13069" x="3579813" y="14665325"/>
          <p14:tracePt t="13076" x="3598863" y="14665325"/>
          <p14:tracePt t="13084" x="3598863" y="14644688"/>
          <p14:tracePt t="13092" x="3638550" y="14644688"/>
          <p14:tracePt t="13125" x="3657600" y="14644688"/>
          <p14:tracePt t="13141" x="3676650" y="14644688"/>
          <p14:tracePt t="13156" x="3676650" y="14625638"/>
          <p14:tracePt t="13173" x="3695700" y="14625638"/>
          <p14:tracePt t="13189" x="3716338" y="14625638"/>
          <p14:tracePt t="13196" x="3735388" y="14625638"/>
          <p14:tracePt t="13205" x="3735388" y="14606588"/>
          <p14:tracePt t="13215" x="3754438" y="14606588"/>
          <p14:tracePt t="13220" x="3792538" y="14606588"/>
          <p14:tracePt t="13230" x="3813175" y="14606588"/>
          <p14:tracePt t="13239" x="3832225" y="14568488"/>
          <p14:tracePt t="13245" x="3851275" y="14568488"/>
          <p14:tracePt t="13252" x="3870325" y="14568488"/>
          <p14:tracePt t="13260" x="3929063" y="14568488"/>
          <p14:tracePt t="13268" x="3967163" y="14568488"/>
          <p14:tracePt t="13276" x="4025900" y="14547850"/>
          <p14:tracePt t="13284" x="4102100" y="14547850"/>
          <p14:tracePt t="13292" x="4179888" y="14547850"/>
          <p14:tracePt t="13303" x="4276725" y="14528800"/>
          <p14:tracePt t="13308" x="4316413" y="14528800"/>
          <p14:tracePt t="13316" x="4432300" y="14528800"/>
          <p14:tracePt t="13324" x="4489450" y="14528800"/>
          <p14:tracePt t="13333" x="4567238" y="14528800"/>
          <p14:tracePt t="13342" x="4625975" y="14528800"/>
          <p14:tracePt t="13348" x="4702175" y="14528800"/>
          <p14:tracePt t="13356" x="4760913" y="14528800"/>
          <p14:tracePt t="13365" x="4799013" y="14528800"/>
          <p14:tracePt t="13372" x="4857750" y="14528800"/>
          <p14:tracePt t="13380" x="4876800" y="14528800"/>
          <p14:tracePt t="13388" x="4954588" y="14490700"/>
          <p14:tracePt t="13397" x="4973638" y="14490700"/>
          <p14:tracePt t="13404" x="4992688" y="14471650"/>
          <p14:tracePt t="13413" x="5011738" y="14471650"/>
          <p14:tracePt t="13478" x="5032375" y="14471650"/>
          <p14:tracePt t="13503" x="5051425" y="14471650"/>
          <p14:tracePt t="13512" x="5089525" y="14471650"/>
          <p14:tracePt t="13528" x="5108575" y="14471650"/>
          <p14:tracePt t="13550" x="5129213" y="14471650"/>
          <p14:tracePt t="13573" x="5148263" y="14471650"/>
          <p14:tracePt t="15917" x="5167313" y="14471650"/>
          <p14:tracePt t="15933" x="5186363" y="14471650"/>
          <p14:tracePt t="15956" x="5205413" y="14471650"/>
          <p14:tracePt t="15964" x="5224463" y="14471650"/>
          <p14:tracePt t="15972" x="5264150" y="14471650"/>
          <p14:tracePt t="15989" x="5283200" y="14471650"/>
          <p14:tracePt t="15998" x="5302250" y="14471650"/>
          <p14:tracePt t="16005" x="5321300" y="14471650"/>
          <p14:tracePt t="16015" x="5341938" y="14471650"/>
          <p14:tracePt t="16020" x="5399088" y="14471650"/>
          <p14:tracePt t="16028" x="5418138" y="14471650"/>
          <p14:tracePt t="16036" x="5457825" y="14471650"/>
          <p14:tracePt t="16044" x="5514975" y="14471650"/>
          <p14:tracePt t="16052" x="5554663" y="14471650"/>
          <p14:tracePt t="16061" x="5611813" y="14471650"/>
          <p14:tracePt t="16068" x="5630863" y="14471650"/>
          <p14:tracePt t="16076" x="5670550" y="14471650"/>
          <p14:tracePt t="16084" x="5708650" y="14471650"/>
          <p14:tracePt t="16092" x="5727700" y="14471650"/>
          <p14:tracePt t="16101" x="5748338" y="14471650"/>
          <p14:tracePt t="16108" x="5767388" y="14471650"/>
          <p14:tracePt t="16192" x="5786438" y="14471650"/>
          <p14:tracePt t="16215" x="5805488" y="14471650"/>
          <p14:tracePt t="16228" x="5824538" y="14471650"/>
          <p14:tracePt t="16245" x="5845175" y="14471650"/>
          <p14:tracePt t="16253" x="5883275" y="14471650"/>
          <p14:tracePt t="16284" x="5902325" y="14471650"/>
          <p14:tracePt t="16324" x="5921375" y="14471650"/>
          <p14:tracePt t="16342" x="5942013" y="14471650"/>
          <p14:tracePt t="16381" x="5961063" y="14471650"/>
          <p14:tracePt t="16406" x="5980113" y="14471650"/>
          <p14:tracePt t="16412" x="5999163" y="14471650"/>
          <p14:tracePt t="16421" x="6037263" y="14471650"/>
          <p14:tracePt t="16431" x="6057900" y="14471650"/>
          <p14:tracePt t="16436" x="6076950" y="14471650"/>
          <p14:tracePt t="16444" x="6096000" y="14471650"/>
          <p14:tracePt t="16452" x="6096000" y="14490700"/>
          <p14:tracePt t="16461" x="6173788" y="14490700"/>
          <p14:tracePt t="16468" x="6192838" y="14490700"/>
          <p14:tracePt t="16476" x="6211888" y="14490700"/>
          <p14:tracePt t="16484" x="6230938" y="14490700"/>
          <p14:tracePt t="16492" x="6251575" y="14490700"/>
          <p14:tracePt t="16500" x="6308725" y="14490700"/>
          <p14:tracePt t="16510" x="6327775" y="14490700"/>
          <p14:tracePt t="16528" x="6348413" y="14490700"/>
          <p14:tracePt t="16765" x="6367463" y="14490700"/>
          <p14:tracePt t="16773" x="6386513" y="14490700"/>
          <p14:tracePt t="16781" x="6424613" y="14528800"/>
          <p14:tracePt t="16790" x="6443663" y="14528800"/>
          <p14:tracePt t="16797" x="6464300" y="14528800"/>
          <p14:tracePt t="16804" x="6483350" y="14528800"/>
          <p14:tracePt t="16814" x="6502400" y="14528800"/>
          <p14:tracePt t="16821" x="6521450" y="14528800"/>
          <p14:tracePt t="16828" x="6540500" y="14528800"/>
          <p14:tracePt t="16836" x="6561138" y="14528800"/>
          <p14:tracePt t="16845" x="6599238" y="14528800"/>
          <p14:tracePt t="16852" x="6618288" y="14528800"/>
          <p14:tracePt t="16860" x="6637338" y="14528800"/>
          <p14:tracePt t="16878" x="6657975" y="14528800"/>
          <p14:tracePt t="16884" x="6677025" y="14528800"/>
          <p14:tracePt t="16892" x="6696075" y="14528800"/>
          <p14:tracePt t="16909" x="6715125" y="14528800"/>
          <p14:tracePt t="16916" x="6754813" y="14528800"/>
          <p14:tracePt t="16924" x="6773863" y="14528800"/>
          <p14:tracePt t="16952" x="6811963" y="14528800"/>
          <p14:tracePt t="16960" x="6831013" y="14528800"/>
          <p14:tracePt t="16965" x="6850063" y="14528800"/>
          <p14:tracePt t="16980" x="6870700" y="14547850"/>
          <p14:tracePt t="16988" x="6908800" y="14547850"/>
          <p14:tracePt t="16996" x="6927850" y="14547850"/>
          <p14:tracePt t="17014" x="6946900" y="14547850"/>
          <p14:tracePt t="17021" x="6967538" y="14568488"/>
          <p14:tracePt t="17029" x="6986588" y="14568488"/>
          <p14:tracePt t="17037" x="7005638" y="14568488"/>
          <p14:tracePt t="17045" x="7024688" y="14568488"/>
          <p14:tracePt t="17053" x="7064375" y="14568488"/>
          <p14:tracePt t="17061" x="7102475" y="14568488"/>
          <p14:tracePt t="17068" x="7121525" y="14568488"/>
          <p14:tracePt t="17076" x="7140575" y="14568488"/>
          <p14:tracePt t="17084" x="7161213" y="14568488"/>
          <p14:tracePt t="17109" x="7180263" y="14568488"/>
          <p14:tracePt t="17158" x="7218363" y="14568488"/>
          <p14:tracePt t="17173" x="7237413" y="14568488"/>
          <p14:tracePt t="17188" x="7256463" y="14568488"/>
          <p14:tracePt t="17205" x="7277100" y="14568488"/>
          <p14:tracePt t="17220" x="7296150" y="14568488"/>
          <p14:tracePt t="17228" x="7315200" y="14568488"/>
          <p14:tracePt t="17236" x="7334250" y="14568488"/>
          <p14:tracePt t="17244" x="7373938" y="14568488"/>
          <p14:tracePt t="17252" x="7392988" y="14568488"/>
          <p14:tracePt t="17261" x="7412038" y="14568488"/>
          <p14:tracePt t="17268" x="7450138" y="14568488"/>
          <p14:tracePt t="17277" x="7470775" y="14568488"/>
          <p14:tracePt t="17284" x="7527925" y="14568488"/>
          <p14:tracePt t="17293" x="7546975" y="14568488"/>
          <p14:tracePt t="17301" x="7586663" y="14568488"/>
          <p14:tracePt t="17308" x="7624763" y="14568488"/>
          <p14:tracePt t="17316" x="7662863" y="14568488"/>
          <p14:tracePt t="17325" x="7702550" y="14568488"/>
          <p14:tracePt t="17333" x="7740650" y="14568488"/>
          <p14:tracePt t="17343" x="7780338" y="14568488"/>
          <p14:tracePt t="17348" x="7837488" y="14568488"/>
          <p14:tracePt t="17356" x="7877175" y="14568488"/>
          <p14:tracePt t="17364" x="7896225" y="14568488"/>
          <p14:tracePt t="17372" x="7974013" y="14568488"/>
          <p14:tracePt t="17380" x="7993063" y="14568488"/>
          <p14:tracePt t="17388" x="8050213" y="14568488"/>
          <p14:tracePt t="17397" x="8089900" y="14568488"/>
          <p14:tracePt t="17404" x="8108950" y="14568488"/>
          <p14:tracePt t="17415" x="8166100" y="14568488"/>
          <p14:tracePt t="17421" x="8186738" y="14568488"/>
          <p14:tracePt t="17428" x="8224838" y="14568488"/>
          <p14:tracePt t="17436" x="8262938" y="14587538"/>
          <p14:tracePt t="17444" x="8302625" y="14587538"/>
          <p14:tracePt t="17452" x="8340725" y="14587538"/>
          <p14:tracePt t="17461" x="8380413" y="14606588"/>
          <p14:tracePt t="17468" x="8418513" y="14606588"/>
          <p14:tracePt t="17476" x="8437563" y="14606588"/>
          <p14:tracePt t="17484" x="8496300" y="14606588"/>
          <p14:tracePt t="17492" x="8515350" y="14606588"/>
          <p14:tracePt t="17501" x="8593138" y="14606588"/>
          <p14:tracePt t="17509" x="8612188" y="14606588"/>
          <p14:tracePt t="17516" x="8650288" y="14606588"/>
          <p14:tracePt t="17524" x="8669338" y="14606588"/>
          <p14:tracePt t="17532" x="8689975" y="14625638"/>
          <p14:tracePt t="17541" x="8728075" y="14625638"/>
          <p14:tracePt t="17548" x="8747125" y="14625638"/>
          <p14:tracePt t="17557" x="8766175" y="14625638"/>
          <p14:tracePt t="17566" x="8786813" y="14625638"/>
          <p14:tracePt t="17572" x="8805863" y="14625638"/>
          <p14:tracePt t="17580" x="8824913" y="14625638"/>
          <p14:tracePt t="17588" x="8843963" y="14625638"/>
          <p14:tracePt t="17596" x="8883650" y="14625638"/>
          <p14:tracePt t="17604" x="8902700" y="14625638"/>
          <p14:tracePt t="17613" x="8921750" y="14625638"/>
          <p14:tracePt t="17620" x="8940800" y="14625638"/>
          <p14:tracePt t="17628" x="8959850" y="14625638"/>
          <p14:tracePt t="17636" x="8978900" y="14625638"/>
          <p14:tracePt t="17644" x="9037638" y="14625638"/>
          <p14:tracePt t="17652" x="9056688" y="14625638"/>
          <p14:tracePt t="17661" x="9075738" y="14625638"/>
          <p14:tracePt t="17668" x="9115425" y="14625638"/>
          <p14:tracePt t="17676" x="9172575" y="14665325"/>
          <p14:tracePt t="17684" x="9231313" y="14665325"/>
          <p14:tracePt t="17694" x="9269413" y="14665325"/>
          <p14:tracePt t="17700" x="9347200" y="14665325"/>
          <p14:tracePt t="17708" x="9444038" y="14665325"/>
          <p14:tracePt t="17716" x="9482138" y="14665325"/>
          <p14:tracePt t="17724" x="9578975" y="14665325"/>
          <p14:tracePt t="17732" x="9618663" y="14665325"/>
          <p14:tracePt t="17741" x="9675813" y="14665325"/>
          <p14:tracePt t="17748" x="9715500" y="14665325"/>
          <p14:tracePt t="17757" x="9791700" y="14665325"/>
          <p14:tracePt t="17764" x="9831388" y="14665325"/>
          <p14:tracePt t="17772" x="9869488" y="14665325"/>
          <p14:tracePt t="17782" x="9928225" y="14665325"/>
          <p14:tracePt t="17788" x="9947275" y="14665325"/>
          <p14:tracePt t="17796" x="9966325" y="14665325"/>
          <p14:tracePt t="17804" x="9985375" y="14665325"/>
          <p14:tracePt t="17814" x="10025063" y="14665325"/>
          <p14:tracePt t="17821" x="10063163" y="14665325"/>
          <p14:tracePt t="17828" x="10082213" y="14665325"/>
          <p14:tracePt t="17836" x="10121900" y="14665325"/>
          <p14:tracePt t="17844" x="10140950" y="14665325"/>
          <p14:tracePt t="17852" x="10198100" y="14665325"/>
          <p14:tracePt t="17861" x="10218738" y="14665325"/>
          <p14:tracePt t="17868" x="10294938" y="14644688"/>
          <p14:tracePt t="17876" x="10315575" y="14644688"/>
          <p14:tracePt t="17884" x="10391775" y="14644688"/>
          <p14:tracePt t="17893" x="10412413" y="14625638"/>
          <p14:tracePt t="17900" x="10450513" y="14625638"/>
          <p14:tracePt t="17908" x="10547350" y="14625638"/>
          <p14:tracePt t="17916" x="10566400" y="14625638"/>
          <p14:tracePt t="17925" x="10604500" y="14625638"/>
          <p14:tracePt t="17934" x="10663238" y="14625638"/>
          <p14:tracePt t="17941" x="10741025" y="14625638"/>
          <p14:tracePt t="17948" x="10760075" y="14625638"/>
          <p14:tracePt t="17958" x="10837863" y="14625638"/>
          <p14:tracePt t="17964" x="10915650" y="14625638"/>
          <p14:tracePt t="17972" x="10934700" y="14625638"/>
          <p14:tracePt t="17980" x="10991850" y="14625638"/>
          <p14:tracePt t="17988" x="11010900" y="14625638"/>
          <p14:tracePt t="17997" x="11088688" y="14625638"/>
          <p14:tracePt t="18004" x="11107738" y="14625638"/>
          <p14:tracePt t="18015" x="11147425" y="14606588"/>
          <p14:tracePt t="18022" x="11166475" y="14606588"/>
          <p14:tracePt t="18028" x="11204575" y="14587538"/>
          <p14:tracePt t="18036" x="11244263" y="14587538"/>
          <p14:tracePt t="18044" x="11263313" y="14587538"/>
          <p14:tracePt t="18052" x="11322050" y="14587538"/>
          <p14:tracePt t="18060" x="11341100" y="14587538"/>
          <p14:tracePt t="18069" x="11379200" y="14587538"/>
          <p14:tracePt t="18076" x="11398250" y="14587538"/>
          <p14:tracePt t="18084" x="11476038" y="14587538"/>
          <p14:tracePt t="18092" x="11495088" y="14587538"/>
          <p14:tracePt t="18101" x="11514138" y="14587538"/>
          <p14:tracePt t="18114" x="11572875" y="14587538"/>
          <p14:tracePt t="18116" x="11591925" y="14587538"/>
          <p14:tracePt t="18124" x="11631613" y="14587538"/>
          <p14:tracePt t="18132" x="11669713" y="14587538"/>
          <p14:tracePt t="18140" x="11688763" y="14587538"/>
          <p14:tracePt t="18148" x="11707813" y="14587538"/>
          <p14:tracePt t="18156" x="11728450" y="14587538"/>
          <p14:tracePt t="18164" x="11804650" y="14587538"/>
          <p14:tracePt t="18173" x="11823700" y="14587538"/>
          <p14:tracePt t="18180" x="11863388" y="14587538"/>
          <p14:tracePt t="18188" x="11882438" y="14587538"/>
          <p14:tracePt t="18197" x="11941175" y="14587538"/>
          <p14:tracePt t="18204" x="11960225" y="14587538"/>
          <p14:tracePt t="18213" x="11998325" y="14587538"/>
          <p14:tracePt t="18221" x="12038013" y="14587538"/>
          <p14:tracePt t="18229" x="12057063" y="14587538"/>
          <p14:tracePt t="18237" x="12076113" y="14587538"/>
          <p14:tracePt t="18244" x="12095163" y="14587538"/>
          <p14:tracePt t="18252" x="12114213" y="14587538"/>
          <p14:tracePt t="18260" x="12134850" y="14587538"/>
          <p14:tracePt t="18278" x="12153900" y="14587538"/>
          <p14:tracePt t="18286" x="12192000" y="14587538"/>
          <p14:tracePt t="18300" x="12211050" y="14587538"/>
          <p14:tracePt t="18308" x="12230100" y="14587538"/>
          <p14:tracePt t="18316" x="12250738" y="14587538"/>
          <p14:tracePt t="18325" x="12269788" y="14587538"/>
          <p14:tracePt t="18332" x="12288838" y="14587538"/>
          <p14:tracePt t="18348" x="12307888" y="14587538"/>
          <p14:tracePt t="18356" x="12347575" y="14587538"/>
          <p14:tracePt t="18364" x="12366625" y="14587538"/>
          <p14:tracePt t="18372" x="12404725" y="14587538"/>
          <p14:tracePt t="18380" x="12423775" y="14587538"/>
          <p14:tracePt t="18388" x="12444413" y="14587538"/>
          <p14:tracePt t="18397" x="12463463" y="14587538"/>
          <p14:tracePt t="18404" x="12501563" y="14587538"/>
          <p14:tracePt t="18413" x="12541250" y="14587538"/>
          <p14:tracePt t="18420" x="12598400" y="14587538"/>
          <p14:tracePt t="18431" x="12617450" y="14587538"/>
          <p14:tracePt t="18437" x="12636500" y="14587538"/>
          <p14:tracePt t="18444" x="12657138" y="14587538"/>
          <p14:tracePt t="18465" x="12676188" y="14587538"/>
          <p14:tracePt t="18468" x="12695238" y="14587538"/>
          <p14:tracePt t="18476" x="12714288" y="14587538"/>
          <p14:tracePt t="18485" x="12753975" y="14587538"/>
          <p14:tracePt t="18492" x="12773025" y="14587538"/>
          <p14:tracePt t="18500" x="12792075" y="14587538"/>
          <p14:tracePt t="18517" x="12811125" y="14587538"/>
          <p14:tracePt t="18525" x="12830175" y="14568488"/>
          <p14:tracePt t="18532" x="12850813" y="14568488"/>
          <p14:tracePt t="18541" x="12869863" y="14568488"/>
          <p14:tracePt t="18549" x="12907963" y="14568488"/>
          <p14:tracePt t="18556" x="12907963" y="14547850"/>
          <p14:tracePt t="18564" x="12927013" y="14547850"/>
          <p14:tracePt t="18572" x="12947650" y="14547850"/>
          <p14:tracePt t="18588" x="12966700" y="14547850"/>
          <p14:tracePt t="18596" x="12985750" y="14547850"/>
          <p14:tracePt t="18622" x="13004800" y="14547850"/>
          <p14:tracePt t="18628" x="13023850" y="14547850"/>
          <p14:tracePt t="18637" x="13023850" y="14509750"/>
          <p14:tracePt t="18648" x="13044488" y="14509750"/>
          <p14:tracePt t="18660" x="13082588" y="14509750"/>
          <p14:tracePt t="18678" x="13101638" y="14509750"/>
          <p14:tracePt t="18686" x="13120688" y="14509750"/>
          <p14:tracePt t="18700" x="13139738" y="14509750"/>
          <p14:tracePt t="18727" x="13160375" y="14509750"/>
          <p14:tracePt t="18732" x="13160375" y="14490700"/>
          <p14:tracePt t="18754" x="13179425" y="14490700"/>
          <p14:tracePt t="18756" x="13198475" y="14490700"/>
          <p14:tracePt t="18764" x="13236575" y="14490700"/>
          <p14:tracePt t="18772" x="13257213" y="14490700"/>
          <p14:tracePt t="18780" x="13276263" y="14471650"/>
          <p14:tracePt t="18788" x="13295313" y="14471650"/>
          <p14:tracePt t="18796" x="13314363" y="14471650"/>
          <p14:tracePt t="18804" x="13373100" y="14452600"/>
          <p14:tracePt t="18814" x="13373100" y="14431963"/>
          <p14:tracePt t="18820" x="13411200" y="14431963"/>
          <p14:tracePt t="18828" x="13430250" y="14412913"/>
          <p14:tracePt t="18845" x="13450888" y="14412913"/>
          <p14:tracePt t="18853" x="13469938" y="14412913"/>
          <p14:tracePt t="18877" x="13508038" y="14412913"/>
          <p14:tracePt t="18900" x="13508038" y="14374813"/>
          <p14:tracePt t="18917" x="13527088" y="14374813"/>
          <p14:tracePt t="18945" x="13546138" y="14374813"/>
          <p14:tracePt t="18956" x="13566775" y="14374813"/>
          <p14:tracePt t="18973" x="13585825" y="14374813"/>
          <p14:tracePt t="18981" x="13604875" y="14374813"/>
          <p14:tracePt t="18990" x="13623925" y="14374813"/>
          <p14:tracePt t="19005" x="13663613" y="14374813"/>
          <p14:tracePt t="19013" x="13682663" y="14374813"/>
          <p14:tracePt t="19031" x="13701713" y="14374813"/>
          <p14:tracePt t="19045" x="13720763" y="14374813"/>
          <p14:tracePt t="19052" x="13739813" y="14374813"/>
          <p14:tracePt t="19060" x="13760450" y="14393863"/>
          <p14:tracePt t="19068" x="13779500" y="14393863"/>
          <p14:tracePt t="19076" x="13836650" y="14393863"/>
          <p14:tracePt t="19084" x="13857288" y="14393863"/>
          <p14:tracePt t="19092" x="13876338" y="14393863"/>
          <p14:tracePt t="19100" x="13895388" y="14393863"/>
          <p14:tracePt t="19108" x="13914438" y="14393863"/>
          <p14:tracePt t="19116" x="13952538" y="14393863"/>
          <p14:tracePt t="19124" x="13973175" y="14393863"/>
          <p14:tracePt t="20158" x="13973175" y="14412913"/>
          <p14:tracePt t="22692" x="13973175" y="14431963"/>
          <p14:tracePt t="23157" x="13933488" y="14431963"/>
          <p14:tracePt t="23486" x="13933488" y="14452600"/>
          <p14:tracePt t="24119" x="13952538" y="14452600"/>
          <p14:tracePt t="24197" x="13973175" y="14452600"/>
          <p14:tracePt t="24281" x="13992225" y="14452600"/>
          <p14:tracePt t="24341" x="14011275" y="14452600"/>
          <p14:tracePt t="24445" x="14011275" y="14431963"/>
          <p14:tracePt t="24948" x="13992225" y="14431963"/>
          <p14:tracePt t="24957" x="13992225" y="14412913"/>
          <p14:tracePt t="24964" x="13973175" y="14412913"/>
          <p14:tracePt t="24972" x="13933488" y="14374813"/>
          <p14:tracePt t="24981" x="13914438" y="14374813"/>
          <p14:tracePt t="24989" x="13914438" y="14355763"/>
          <p14:tracePt t="24997" x="13876338" y="14355763"/>
          <p14:tracePt t="25004" x="13817600" y="14335125"/>
          <p14:tracePt t="25012" x="13798550" y="14316075"/>
          <p14:tracePt t="25020" x="13720763" y="14316075"/>
          <p14:tracePt t="25028" x="13701713" y="14297025"/>
          <p14:tracePt t="25036" x="13663613" y="14297025"/>
          <p14:tracePt t="25044" x="13623925" y="14297025"/>
          <p14:tracePt t="25052" x="13566775" y="14297025"/>
          <p14:tracePt t="25060" x="13508038" y="14258925"/>
          <p14:tracePt t="25068" x="13450888" y="14258925"/>
          <p14:tracePt t="25076" x="13373100" y="14238288"/>
          <p14:tracePt t="25084" x="13314363" y="14238288"/>
          <p14:tracePt t="25092" x="13198475" y="14200188"/>
          <p14:tracePt t="25100" x="13179425" y="14181138"/>
          <p14:tracePt t="25108" x="13082588" y="14162088"/>
          <p14:tracePt t="25117" x="13023850" y="14103350"/>
          <p14:tracePt t="25124" x="12927013" y="14084300"/>
          <p14:tracePt t="25132" x="12850813" y="14025563"/>
          <p14:tracePt t="25140" x="12830175" y="13987463"/>
          <p14:tracePt t="25148" x="12773025" y="13949363"/>
          <p14:tracePt t="25156" x="12773025" y="13928725"/>
          <p14:tracePt t="25164" x="12773025" y="13909675"/>
          <p14:tracePt t="25173" x="12753975" y="13909675"/>
          <p14:tracePt t="25180" x="12753975" y="13852525"/>
          <p14:tracePt t="25189" x="12753975" y="13833475"/>
          <p14:tracePt t="25197" x="12753975" y="13812838"/>
          <p14:tracePt t="25204" x="12753975" y="13793788"/>
          <p14:tracePt t="25221" x="12753975" y="13774738"/>
          <p14:tracePt t="25429" x="12733338" y="13774738"/>
          <p14:tracePt t="25445" x="12714288" y="13774738"/>
          <p14:tracePt t="25453" x="12695238" y="13774738"/>
          <p14:tracePt t="25460" x="12636500" y="13774738"/>
          <p14:tracePt t="25468" x="12617450" y="13774738"/>
          <p14:tracePt t="25476" x="12579350" y="13736638"/>
          <p14:tracePt t="25484" x="12520613" y="13736638"/>
          <p14:tracePt t="25492" x="12444413" y="13716000"/>
          <p14:tracePt t="25501" x="12385675" y="13658850"/>
          <p14:tracePt t="25508" x="12269788" y="13639800"/>
          <p14:tracePt t="25516" x="12134850" y="13562013"/>
          <p14:tracePt t="25524" x="12057063" y="13542963"/>
          <p14:tracePt t="25532" x="11920538" y="13484225"/>
          <p14:tracePt t="25540" x="11882438" y="13446125"/>
          <p14:tracePt t="25548" x="11844338" y="13446125"/>
          <p14:tracePt t="25572" x="11844338" y="13427075"/>
          <p14:tracePt t="25580" x="11785600" y="13406438"/>
          <p14:tracePt t="25588" x="11747500" y="13387388"/>
          <p14:tracePt t="25597" x="11728450" y="13387388"/>
          <p14:tracePt t="25604" x="11707813" y="13349288"/>
          <p14:tracePt t="25613" x="11707813" y="13330238"/>
          <p14:tracePt t="25628" x="11728450" y="13330238"/>
          <p14:tracePt t="25636" x="11785600" y="13311188"/>
          <p14:tracePt t="25644" x="11823700" y="13311188"/>
          <p14:tracePt t="25652" x="11863388" y="13311188"/>
          <p14:tracePt t="25700" x="11844338" y="13311188"/>
          <p14:tracePt t="25709" x="11823700" y="13311188"/>
          <p14:tracePt t="25716" x="11747500" y="13290550"/>
          <p14:tracePt t="25724" x="11728450" y="13271500"/>
          <p14:tracePt t="25733" x="11631613" y="13214350"/>
          <p14:tracePt t="25741" x="11534775" y="13214350"/>
          <p14:tracePt t="25748" x="11379200" y="13117513"/>
          <p14:tracePt t="25756" x="11282363" y="13077825"/>
          <p14:tracePt t="25764" x="11050588" y="12980988"/>
          <p14:tracePt t="25772" x="10760075" y="12865100"/>
          <p14:tracePt t="25780" x="10625138" y="12749213"/>
          <p14:tracePt t="25789" x="10294938" y="12555538"/>
          <p14:tracePt t="25797" x="10160000" y="12439650"/>
          <p14:tracePt t="25804" x="9831388" y="12188825"/>
          <p14:tracePt t="25814" x="9734550" y="12111038"/>
          <p14:tracePt t="25820" x="9347200" y="11860213"/>
          <p14:tracePt t="25828" x="9018588" y="11550650"/>
          <p14:tracePt t="25836" x="8843963" y="11453813"/>
          <p14:tracePt t="25844" x="8496300" y="11201400"/>
          <p14:tracePt t="25852" x="8418513" y="11144250"/>
          <p14:tracePt t="25860" x="8205788" y="10931525"/>
          <p14:tracePt t="25868" x="8128000" y="10795000"/>
          <p14:tracePt t="25876" x="7974013" y="10563225"/>
          <p14:tracePt t="25885" x="7934325" y="10504488"/>
          <p14:tracePt t="25893" x="7818438" y="10291763"/>
          <p14:tracePt t="25901" x="7702550" y="10079038"/>
          <p14:tracePt t="25908" x="7683500" y="9982200"/>
          <p14:tracePt t="25917" x="7624763" y="9828213"/>
          <p14:tracePt t="25925" x="7586663" y="9731375"/>
          <p14:tracePt t="25947" x="7489825" y="9537700"/>
          <p14:tracePt t="25950" x="7431088" y="9402763"/>
          <p14:tracePt t="25956" x="7373938" y="9286875"/>
          <p14:tracePt t="25964" x="7353300" y="9228138"/>
          <p14:tracePt t="25973" x="7277100" y="9112250"/>
          <p14:tracePt t="25980" x="7256463" y="9053513"/>
          <p14:tracePt t="25988" x="7218363" y="8937625"/>
          <p14:tracePt t="25996" x="7180263" y="8880475"/>
          <p14:tracePt t="26004" x="7102475" y="8743950"/>
          <p14:tracePt t="26012" x="7083425" y="8667750"/>
          <p14:tracePt t="26020" x="6986588" y="8551863"/>
          <p14:tracePt t="26028" x="6889750" y="8415338"/>
          <p14:tracePt t="26036" x="6850063" y="8358188"/>
          <p14:tracePt t="26044" x="6831013" y="8202613"/>
          <p14:tracePt t="26052" x="6792913" y="8145463"/>
          <p14:tracePt t="26060" x="6696075" y="7932738"/>
          <p14:tracePt t="26068" x="6677025" y="7854950"/>
          <p14:tracePt t="26077" x="6561138" y="7602538"/>
          <p14:tracePt t="26084" x="6483350" y="7332663"/>
          <p14:tracePt t="26092" x="6424613" y="7196138"/>
          <p14:tracePt t="26100" x="6251575" y="6867525"/>
          <p14:tracePt t="26108" x="6230938" y="6751638"/>
          <p14:tracePt t="26117" x="6057900" y="6384925"/>
          <p14:tracePt t="26124" x="5980113" y="6210300"/>
          <p14:tracePt t="26132" x="5786438" y="5862638"/>
          <p14:tracePt t="26140" x="5708650" y="5745163"/>
          <p14:tracePt t="26149" x="5514975" y="5359400"/>
          <p14:tracePt t="26157" x="5264150" y="5030788"/>
          <p14:tracePt t="26165" x="5148263" y="4894263"/>
          <p14:tracePt t="26173" x="4857750" y="4508500"/>
          <p14:tracePt t="26181" x="4722813" y="4371975"/>
          <p14:tracePt t="26188" x="4411663" y="4024313"/>
          <p14:tracePt t="26198" x="4316413" y="3889375"/>
          <p14:tracePt t="26205" x="3986213" y="3598863"/>
          <p14:tracePt t="26212" x="3638550" y="3249613"/>
          <p14:tracePt t="26220" x="3503613" y="3152775"/>
          <p14:tracePt t="26229" x="3173413" y="2901950"/>
          <p14:tracePt t="26237" x="3076575" y="2805113"/>
          <p14:tracePt t="26245" x="2747963" y="2611438"/>
          <p14:tracePt t="26252" x="2651125" y="2514600"/>
          <p14:tracePt t="26261" x="2360613" y="2320925"/>
          <p14:tracePt t="26269" x="2244725" y="2244725"/>
          <p14:tracePt t="26277" x="2012950" y="2089150"/>
          <p14:tracePt t="26284" x="1781175" y="1973263"/>
          <p14:tracePt t="26292" x="1722438" y="1954213"/>
          <p14:tracePt t="26301" x="1606550" y="1895475"/>
          <p14:tracePt t="26308" x="1587500" y="1876425"/>
          <p14:tracePt t="26316" x="1509713" y="1838325"/>
          <p14:tracePt t="26325" x="1490663" y="1819275"/>
          <p14:tracePt t="26332" x="1431925" y="1819275"/>
          <p14:tracePt t="26340" x="1412875" y="1819275"/>
          <p14:tracePt t="26348" x="1393825" y="1798638"/>
          <p14:tracePt t="26412" x="1374775" y="1798638"/>
          <p14:tracePt t="26420" x="1354138" y="1798638"/>
          <p14:tracePt t="26429" x="1335088" y="1798638"/>
          <p14:tracePt t="26436" x="1296988" y="1798638"/>
          <p14:tracePt t="26445" x="1277938" y="1798638"/>
          <p14:tracePt t="26453" x="1257300" y="1779588"/>
          <p14:tracePt t="26461" x="1181100" y="1779588"/>
          <p14:tracePt t="26469" x="1103313" y="1722438"/>
          <p14:tracePt t="26476" x="1044575" y="1722438"/>
          <p14:tracePt t="26484" x="968375" y="1663700"/>
          <p14:tracePt t="26492" x="909638" y="1644650"/>
          <p14:tracePt t="26501" x="793750" y="1547813"/>
          <p14:tracePt t="26508" x="735013" y="1509713"/>
          <p14:tracePt t="26517" x="561975" y="1373188"/>
          <p14:tracePt t="26525" x="541338" y="1354138"/>
          <p14:tracePt t="26532" x="387350" y="1276350"/>
          <p14:tracePt t="26540" x="212725" y="1122363"/>
          <p14:tracePt t="26548" x="155575" y="10636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535A9E-D698-4C49-8BDC-260B760FFB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34" y="2414416"/>
            <a:ext cx="18081625" cy="31908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5A6183-E419-4FBD-82C0-5CAA955AFB6F}"/>
              </a:ext>
            </a:extLst>
          </p:cNvPr>
          <p:cNvSpPr txBox="1"/>
          <p:nvPr/>
        </p:nvSpPr>
        <p:spPr>
          <a:xfrm>
            <a:off x="894080" y="853440"/>
            <a:ext cx="8392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Problem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DD82FB-70AD-420B-A0A1-582DB25A21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835" y="5736126"/>
            <a:ext cx="18081624" cy="89871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9EE601-D145-407D-B412-F862816C457E}"/>
              </a:ext>
            </a:extLst>
          </p:cNvPr>
          <p:cNvSpPr txBox="1"/>
          <p:nvPr/>
        </p:nvSpPr>
        <p:spPr>
          <a:xfrm>
            <a:off x="1166834" y="5781272"/>
            <a:ext cx="6847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Resolution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628149-7346-4446-912B-DF1831F49A04}"/>
              </a:ext>
            </a:extLst>
          </p:cNvPr>
          <p:cNvSpPr txBox="1"/>
          <p:nvPr/>
        </p:nvSpPr>
        <p:spPr>
          <a:xfrm>
            <a:off x="1166834" y="12049760"/>
            <a:ext cx="3486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Ending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994B2C3-AADA-4BE5-A3DA-0D66C440C6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64"/>
    </mc:Choice>
    <mc:Fallback xmlns="">
      <p:transition spd="slow" advTm="101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70" x="735013" y="2224088"/>
          <p14:tracePt t="477" x="754063" y="2224088"/>
          <p14:tracePt t="485" x="774700" y="2224088"/>
          <p14:tracePt t="494" x="793750" y="2224088"/>
          <p14:tracePt t="502" x="831850" y="2224088"/>
          <p14:tracePt t="512" x="909638" y="2205038"/>
          <p14:tracePt t="517" x="928688" y="2205038"/>
          <p14:tracePt t="525" x="968375" y="2205038"/>
          <p14:tracePt t="533" x="1025525" y="2185988"/>
          <p14:tracePt t="541" x="1044575" y="2185988"/>
          <p14:tracePt t="549" x="1084263" y="2147888"/>
          <p14:tracePt t="557" x="1122363" y="2128838"/>
          <p14:tracePt t="566" x="1141413" y="2108200"/>
          <p14:tracePt t="573" x="1160463" y="2089150"/>
          <p14:tracePt t="581" x="1160463" y="2070100"/>
          <p14:tracePt t="589" x="1160463" y="2051050"/>
          <p14:tracePt t="597" x="1181100" y="2051050"/>
          <p14:tracePt t="605" x="1181100" y="2032000"/>
          <p14:tracePt t="686" x="1160463" y="2032000"/>
          <p14:tracePt t="709" x="1141413" y="2032000"/>
          <p14:tracePt t="782" x="1103313" y="1992313"/>
          <p14:tracePt t="789" x="1084263" y="1973263"/>
          <p14:tracePt t="814" x="1063625" y="1954213"/>
          <p14:tracePt t="829" x="1044575" y="1935163"/>
          <p14:tracePt t="837" x="1044575" y="1914525"/>
          <p14:tracePt t="846" x="1025525" y="1914525"/>
          <p14:tracePt t="853" x="1025525" y="1895475"/>
          <p14:tracePt t="861" x="1006475" y="1876425"/>
          <p14:tracePt t="869" x="987425" y="1876425"/>
          <p14:tracePt t="877" x="987425" y="1857375"/>
          <p14:tracePt t="885" x="968375" y="1819275"/>
          <p14:tracePt t="1262" x="928688" y="1819275"/>
          <p14:tracePt t="1342" x="909638" y="1819275"/>
          <p14:tracePt t="1366" x="909638" y="1838325"/>
          <p14:tracePt t="1373" x="890588" y="1838325"/>
          <p14:tracePt t="1381" x="890588" y="1857375"/>
          <p14:tracePt t="1397" x="871538" y="1857375"/>
          <p14:tracePt t="1406" x="871538" y="1876425"/>
          <p14:tracePt t="1430" x="871538" y="1895475"/>
          <p14:tracePt t="1533" x="890588" y="1895475"/>
          <p14:tracePt t="1558" x="909638" y="1895475"/>
          <p14:tracePt t="1566" x="909638" y="1876425"/>
          <p14:tracePt t="1590" x="909638" y="1857375"/>
          <p14:tracePt t="1750" x="890588" y="1857375"/>
          <p14:tracePt t="1798" x="871538" y="1857375"/>
          <p14:tracePt t="1829" x="871538" y="1876425"/>
          <p14:tracePt t="1855" x="871538" y="1895475"/>
          <p14:tracePt t="1895" x="871538" y="1914525"/>
          <p14:tracePt t="1918" x="871538" y="1935163"/>
          <p14:tracePt t="1975" x="871538" y="1954213"/>
          <p14:tracePt t="2013" x="871538" y="1973263"/>
          <p14:tracePt t="2021" x="871538" y="2011363"/>
          <p14:tracePt t="2029" x="890588" y="2011363"/>
          <p14:tracePt t="2037" x="890588" y="2032000"/>
          <p14:tracePt t="2045" x="890588" y="2051050"/>
          <p14:tracePt t="2054" x="909638" y="2070100"/>
          <p14:tracePt t="2062" x="909638" y="2089150"/>
          <p14:tracePt t="2069" x="947738" y="2108200"/>
          <p14:tracePt t="2077" x="947738" y="2128838"/>
          <p14:tracePt t="2085" x="947738" y="2166938"/>
          <p14:tracePt t="2093" x="968375" y="2205038"/>
          <p14:tracePt t="2101" x="987425" y="2224088"/>
          <p14:tracePt t="2109" x="987425" y="2244725"/>
          <p14:tracePt t="2118" x="987425" y="2301875"/>
          <p14:tracePt t="2125" x="987425" y="2320925"/>
          <p14:tracePt t="2133" x="987425" y="2341563"/>
          <p14:tracePt t="2141" x="1006475" y="2360613"/>
          <p14:tracePt t="2222" x="1025525" y="2360613"/>
          <p14:tracePt t="2254" x="1044575" y="2360613"/>
          <p14:tracePt t="2261" x="1044575" y="2341563"/>
          <p14:tracePt t="2269" x="1044575" y="2320925"/>
          <p14:tracePt t="2277" x="1044575" y="2301875"/>
          <p14:tracePt t="2285" x="1044575" y="2282825"/>
          <p14:tracePt t="2295" x="1044575" y="2244725"/>
          <p14:tracePt t="2309" x="1044575" y="2224088"/>
          <p14:tracePt t="2333" x="1044575" y="2205038"/>
          <p14:tracePt t="2366" x="1063625" y="2205038"/>
          <p14:tracePt t="2373" x="1063625" y="2185988"/>
          <p14:tracePt t="2389" x="1103313" y="2185988"/>
          <p14:tracePt t="2397" x="1103313" y="2166938"/>
          <p14:tracePt t="2405" x="1122363" y="2166938"/>
          <p14:tracePt t="2413" x="1141413" y="2147888"/>
          <p14:tracePt t="2421" x="1160463" y="2147888"/>
          <p14:tracePt t="2429" x="1181100" y="2128838"/>
          <p14:tracePt t="2437" x="1200150" y="2128838"/>
          <p14:tracePt t="2445" x="1219200" y="2128838"/>
          <p14:tracePt t="2453" x="1277938" y="2089150"/>
          <p14:tracePt t="2461" x="1296988" y="2089150"/>
          <p14:tracePt t="2469" x="1374775" y="2089150"/>
          <p14:tracePt t="2478" x="1393825" y="2089150"/>
          <p14:tracePt t="2485" x="1431925" y="2089150"/>
          <p14:tracePt t="2493" x="1470025" y="2089150"/>
          <p14:tracePt t="2501" x="1528763" y="2089150"/>
          <p14:tracePt t="2509" x="1566863" y="2089150"/>
          <p14:tracePt t="2518" x="1587500" y="2089150"/>
          <p14:tracePt t="2542" x="1606550" y="2089150"/>
          <p14:tracePt t="2557" x="1625600" y="2128838"/>
          <p14:tracePt t="2573" x="1625600" y="2147888"/>
          <p14:tracePt t="2600" x="1644650" y="2166938"/>
          <p14:tracePt t="2614" x="1644650" y="2185988"/>
          <p14:tracePt t="2629" x="1663700" y="2205038"/>
          <p14:tracePt t="2637" x="1663700" y="2224088"/>
          <p14:tracePt t="2653" x="1684338" y="2244725"/>
          <p14:tracePt t="2677" x="1684338" y="2282825"/>
          <p14:tracePt t="2733" x="1663700" y="2282825"/>
          <p14:tracePt t="2757" x="1644650" y="2282825"/>
          <p14:tracePt t="2765" x="1625600" y="2282825"/>
          <p14:tracePt t="2781" x="1606550" y="2282825"/>
          <p14:tracePt t="2789" x="1587500" y="2282825"/>
          <p14:tracePt t="2798" x="1547813" y="2282825"/>
          <p14:tracePt t="2805" x="1528763" y="2263775"/>
          <p14:tracePt t="2813" x="1509713" y="2263775"/>
          <p14:tracePt t="2822" x="1490663" y="2263775"/>
          <p14:tracePt t="2829" x="1412875" y="2263775"/>
          <p14:tracePt t="2837" x="1354138" y="2244725"/>
          <p14:tracePt t="2845" x="1316038" y="2244725"/>
          <p14:tracePt t="2853" x="1257300" y="2224088"/>
          <p14:tracePt t="2861" x="1219200" y="2224088"/>
          <p14:tracePt t="2869" x="1160463" y="2224088"/>
          <p14:tracePt t="2877" x="1141413" y="2224088"/>
          <p14:tracePt t="2885" x="1122363" y="2224088"/>
          <p14:tracePt t="2894" x="1122363" y="2205038"/>
          <p14:tracePt t="2911" x="1103313" y="2205038"/>
          <p14:tracePt t="2989" x="1122363" y="2205038"/>
          <p14:tracePt t="3006" x="1141413" y="2166938"/>
          <p14:tracePt t="3013" x="1160463" y="2166938"/>
          <p14:tracePt t="3021" x="1181100" y="2166938"/>
          <p14:tracePt t="3029" x="1238250" y="2166938"/>
          <p14:tracePt t="3037" x="1316038" y="2166938"/>
          <p14:tracePt t="3045" x="1335088" y="2166938"/>
          <p14:tracePt t="3053" x="1431925" y="2166938"/>
          <p14:tracePt t="3061" x="1470025" y="2166938"/>
          <p14:tracePt t="3070" x="1528763" y="2166938"/>
          <p14:tracePt t="3078" x="1587500" y="2166938"/>
          <p14:tracePt t="3085" x="1625600" y="2166938"/>
          <p14:tracePt t="3095" x="1663700" y="2166938"/>
          <p14:tracePt t="3101" x="1684338" y="2166938"/>
          <p14:tracePt t="3109" x="1703388" y="2166938"/>
          <p14:tracePt t="3134" x="1722438" y="2166938"/>
          <p14:tracePt t="3142" x="1741488" y="2185988"/>
          <p14:tracePt t="3157" x="1760538" y="2185988"/>
          <p14:tracePt t="3166" x="1781175" y="2205038"/>
          <p14:tracePt t="3182" x="1819275" y="2224088"/>
          <p14:tracePt t="3189" x="1838325" y="2224088"/>
          <p14:tracePt t="3198" x="1838325" y="2244725"/>
          <p14:tracePt t="3205" x="1857375" y="2244725"/>
          <p14:tracePt t="3366" x="1838325" y="2244725"/>
          <p14:tracePt t="3374" x="1800225" y="2224088"/>
          <p14:tracePt t="3383" x="1781175" y="2224088"/>
          <p14:tracePt t="3389" x="1741488" y="2185988"/>
          <p14:tracePt t="3397" x="1684338" y="2166938"/>
          <p14:tracePt t="3406" x="1663700" y="2166938"/>
          <p14:tracePt t="3413" x="1587500" y="2147888"/>
          <p14:tracePt t="3421" x="1528763" y="2108200"/>
          <p14:tracePt t="3429" x="1490663" y="2108200"/>
          <p14:tracePt t="3437" x="1431925" y="2108200"/>
          <p14:tracePt t="3445" x="1412875" y="2108200"/>
          <p14:tracePt t="3453" x="1393825" y="2108200"/>
          <p14:tracePt t="3535" x="1412875" y="2108200"/>
          <p14:tracePt t="3541" x="1431925" y="2108200"/>
          <p14:tracePt t="3550" x="1450975" y="2108200"/>
          <p14:tracePt t="3557" x="1490663" y="2128838"/>
          <p14:tracePt t="3565" x="1528763" y="2128838"/>
          <p14:tracePt t="3574" x="1547813" y="2128838"/>
          <p14:tracePt t="3581" x="1606550" y="2128838"/>
          <p14:tracePt t="3589" x="1625600" y="2147888"/>
          <p14:tracePt t="3597" x="1644650" y="2147888"/>
          <p14:tracePt t="3605" x="1663700" y="2147888"/>
          <p14:tracePt t="3613" x="1684338" y="2147888"/>
          <p14:tracePt t="3669" x="1684338" y="2166938"/>
          <p14:tracePt t="3701" x="1663700" y="2166938"/>
          <p14:tracePt t="3712" x="1644650" y="2166938"/>
          <p14:tracePt t="3718" x="1625600" y="2166938"/>
          <p14:tracePt t="3725" x="1587500" y="2185988"/>
          <p14:tracePt t="3733" x="1566863" y="2185988"/>
          <p14:tracePt t="3742" x="1547813" y="2185988"/>
          <p14:tracePt t="3749" x="1528763" y="2205038"/>
          <p14:tracePt t="3757" x="1509713" y="2205038"/>
          <p14:tracePt t="3765" x="1490663" y="2224088"/>
          <p14:tracePt t="3773" x="1470025" y="2224088"/>
          <p14:tracePt t="3781" x="1431925" y="2224088"/>
          <p14:tracePt t="3789" x="1431925" y="2244725"/>
          <p14:tracePt t="3798" x="1412875" y="2244725"/>
          <p14:tracePt t="3805" x="1393825" y="2244725"/>
          <p14:tracePt t="3813" x="1393825" y="2263775"/>
          <p14:tracePt t="3821" x="1374775" y="2263775"/>
          <p14:tracePt t="3829" x="1374775" y="2301875"/>
          <p14:tracePt t="3845" x="1354138" y="2301875"/>
          <p14:tracePt t="3854" x="1354138" y="2320925"/>
          <p14:tracePt t="3862" x="1335088" y="2320925"/>
          <p14:tracePt t="3869" x="1335088" y="2341563"/>
          <p14:tracePt t="3878" x="1316038" y="2360613"/>
          <p14:tracePt t="3895" x="1316038" y="2379663"/>
          <p14:tracePt t="3902" x="1316038" y="2398713"/>
          <p14:tracePt t="3911" x="1296988" y="2398713"/>
          <p14:tracePt t="3918" x="1296988" y="2417763"/>
          <p14:tracePt t="3925" x="1296988" y="2457450"/>
          <p14:tracePt t="3933" x="1296988" y="2476500"/>
          <p14:tracePt t="3941" x="1257300" y="2476500"/>
          <p14:tracePt t="3949" x="1257300" y="2495550"/>
          <p14:tracePt t="3957" x="1257300" y="2514600"/>
          <p14:tracePt t="3965" x="1257300" y="2533650"/>
          <p14:tracePt t="3973" x="1238250" y="2554288"/>
          <p14:tracePt t="3989" x="1238250" y="2573338"/>
          <p14:tracePt t="3997" x="1238250" y="2611438"/>
          <p14:tracePt t="4005" x="1238250" y="2630488"/>
          <p14:tracePt t="4013" x="1238250" y="2651125"/>
          <p14:tracePt t="4021" x="1238250" y="2670175"/>
          <p14:tracePt t="4029" x="1219200" y="2670175"/>
          <p14:tracePt t="4061" x="1219200" y="2689225"/>
          <p14:tracePt t="4166" x="1238250" y="2689225"/>
          <p14:tracePt t="4182" x="1277938" y="2689225"/>
          <p14:tracePt t="4189" x="1296988" y="2689225"/>
          <p14:tracePt t="4205" x="1316038" y="2689225"/>
          <p14:tracePt t="4213" x="1335088" y="2689225"/>
          <p14:tracePt t="4222" x="1354138" y="2689225"/>
          <p14:tracePt t="4229" x="1374775" y="2689225"/>
          <p14:tracePt t="4270" x="1393825" y="2689225"/>
          <p14:tracePt t="4333" x="1412875" y="2689225"/>
          <p14:tracePt t="4350" x="1450975" y="2689225"/>
          <p14:tracePt t="4365" x="1470025" y="2689225"/>
          <p14:tracePt t="4373" x="1490663" y="2689225"/>
          <p14:tracePt t="4389" x="1509713" y="2689225"/>
          <p14:tracePt t="4406" x="1528763" y="2708275"/>
          <p14:tracePt t="4486" x="1528763" y="2727325"/>
          <p14:tracePt t="4502" x="1528763" y="2767013"/>
          <p14:tracePt t="4509" x="1528763" y="2786063"/>
          <p14:tracePt t="4517" x="1528763" y="2824163"/>
          <p14:tracePt t="4525" x="1547813" y="2824163"/>
          <p14:tracePt t="4533" x="1547813" y="2863850"/>
          <p14:tracePt t="4541" x="1547813" y="2901950"/>
          <p14:tracePt t="4549" x="1587500" y="2940050"/>
          <p14:tracePt t="4557" x="1606550" y="2960688"/>
          <p14:tracePt t="4565" x="1606550" y="2979738"/>
          <p14:tracePt t="4653" x="1606550" y="3017838"/>
          <p14:tracePt t="4726" x="1625600" y="3017838"/>
          <p14:tracePt t="4781" x="1644650" y="3036888"/>
          <p14:tracePt t="4829" x="1663700" y="3036888"/>
          <p14:tracePt t="4837" x="1684338" y="3036888"/>
          <p14:tracePt t="4845" x="1703388" y="3036888"/>
          <p14:tracePt t="4853" x="1703388" y="3057525"/>
          <p14:tracePt t="4861" x="1760538" y="3057525"/>
          <p14:tracePt t="4869" x="1819275" y="3076575"/>
          <p14:tracePt t="4878" x="1897063" y="3076575"/>
          <p14:tracePt t="4885" x="1935163" y="3076575"/>
          <p14:tracePt t="4895" x="2051050" y="3114675"/>
          <p14:tracePt t="4910" x="2225675" y="3114675"/>
          <p14:tracePt t="4917" x="2341563" y="3114675"/>
          <p14:tracePt t="4925" x="2400300" y="3114675"/>
          <p14:tracePt t="4933" x="2476500" y="3114675"/>
          <p14:tracePt t="4941" x="2516188" y="3114675"/>
          <p14:tracePt t="4949" x="2573338" y="3114675"/>
          <p14:tracePt t="4957" x="2632075" y="3114675"/>
          <p14:tracePt t="4974" x="2651125" y="3114675"/>
          <p14:tracePt t="5015" x="2670175" y="3133725"/>
          <p14:tracePt t="5029" x="2690813" y="3133725"/>
          <p14:tracePt t="5037" x="2709863" y="3133725"/>
          <p14:tracePt t="5045" x="2728913" y="3133725"/>
          <p14:tracePt t="5054" x="2747963" y="3133725"/>
          <p14:tracePt t="5062" x="2767013" y="3133725"/>
          <p14:tracePt t="5069" x="2806700" y="3133725"/>
          <p14:tracePt t="5078" x="2806700" y="3152775"/>
          <p14:tracePt t="5085" x="2825750" y="3152775"/>
          <p14:tracePt t="5101" x="2844800" y="3152775"/>
          <p14:tracePt t="5141" x="2863850" y="3152775"/>
          <p14:tracePt t="5157" x="2882900" y="3152775"/>
          <p14:tracePt t="5197" x="2903538" y="3173413"/>
          <p14:tracePt t="5214" x="2922588" y="3173413"/>
          <p14:tracePt t="5221" x="2960688" y="3192463"/>
          <p14:tracePt t="5229" x="3000375" y="3192463"/>
          <p14:tracePt t="5237" x="3000375" y="3211513"/>
          <p14:tracePt t="5245" x="3057525" y="3249613"/>
          <p14:tracePt t="5253" x="3076575" y="3249613"/>
          <p14:tracePt t="5261" x="3116263" y="3289300"/>
          <p14:tracePt t="5269" x="3135313" y="3289300"/>
          <p14:tracePt t="5277" x="3154363" y="3308350"/>
          <p14:tracePt t="5285" x="3192463" y="3308350"/>
          <p14:tracePt t="5295" x="3213100" y="3327400"/>
          <p14:tracePt t="5301" x="3232150" y="3367088"/>
          <p14:tracePt t="5309" x="3251200" y="3367088"/>
          <p14:tracePt t="5317" x="3270250" y="3367088"/>
          <p14:tracePt t="5333" x="3289300" y="3367088"/>
          <p14:tracePt t="5350" x="3309938" y="3367088"/>
          <p14:tracePt t="5357" x="3348038" y="3367088"/>
          <p14:tracePt t="5365" x="3367088" y="3367088"/>
          <p14:tracePt t="5375" x="3386138" y="3367088"/>
          <p14:tracePt t="5381" x="3406775" y="3367088"/>
          <p14:tracePt t="5397" x="3425825" y="3367088"/>
          <p14:tracePt t="5413" x="3444875" y="3367088"/>
          <p14:tracePt t="5421" x="3463925" y="3367088"/>
          <p14:tracePt t="5429" x="3503613" y="3367088"/>
          <p14:tracePt t="5438" x="3522663" y="3367088"/>
          <p14:tracePt t="5445" x="3598863" y="3367088"/>
          <p14:tracePt t="5453" x="3619500" y="3367088"/>
          <p14:tracePt t="5461" x="3695700" y="3386138"/>
          <p14:tracePt t="5469" x="3773488" y="3386138"/>
          <p14:tracePt t="5477" x="3813175" y="3386138"/>
          <p14:tracePt t="5485" x="3910013" y="3386138"/>
          <p14:tracePt t="5494" x="3948113" y="3386138"/>
          <p14:tracePt t="5501" x="4044950" y="3386138"/>
          <p14:tracePt t="5510" x="4064000" y="3386138"/>
          <p14:tracePt t="5517" x="4102100" y="3386138"/>
          <p14:tracePt t="5525" x="4122738" y="3386138"/>
          <p14:tracePt t="5533" x="4141788" y="3346450"/>
          <p14:tracePt t="5541" x="4179888" y="3346450"/>
          <p14:tracePt t="5549" x="4198938" y="3327400"/>
          <p14:tracePt t="5557" x="4219575" y="3308350"/>
          <p14:tracePt t="5565" x="4238625" y="3308350"/>
          <p14:tracePt t="5573" x="4257675" y="3289300"/>
          <p14:tracePt t="5581" x="4276725" y="3289300"/>
          <p14:tracePt t="5589" x="4335463" y="3270250"/>
          <p14:tracePt t="5598" x="4392613" y="3230563"/>
          <p14:tracePt t="5605" x="4411663" y="3211513"/>
          <p14:tracePt t="5613" x="4432300" y="3211513"/>
          <p14:tracePt t="5621" x="4470400" y="3192463"/>
          <p14:tracePt t="5629" x="4529138" y="3192463"/>
          <p14:tracePt t="5637" x="4548188" y="3173413"/>
          <p14:tracePt t="5645" x="4567238" y="3114675"/>
          <p14:tracePt t="5654" x="4586288" y="3114675"/>
          <p14:tracePt t="5661" x="4625975" y="3095625"/>
          <p14:tracePt t="5669" x="4664075" y="3076575"/>
          <p14:tracePt t="5678" x="4683125" y="3057525"/>
          <p14:tracePt t="5685" x="4702175" y="3057525"/>
          <p14:tracePt t="5694" x="4702175" y="3036888"/>
          <p14:tracePt t="5702" x="4722813" y="3036888"/>
          <p14:tracePt t="5709" x="4760913" y="3036888"/>
          <p14:tracePt t="5717" x="4779963" y="3036888"/>
          <p14:tracePt t="5726" x="4779963" y="3017838"/>
          <p14:tracePt t="5750" x="4799013" y="3017838"/>
          <p14:tracePt t="5782" x="4818063" y="2979738"/>
          <p14:tracePt t="5797" x="4838700" y="2979738"/>
          <p14:tracePt t="5805" x="4895850" y="2979738"/>
          <p14:tracePt t="5814" x="4935538" y="2960688"/>
          <p14:tracePt t="5821" x="4954588" y="2960688"/>
          <p14:tracePt t="5829" x="5032375" y="2960688"/>
          <p14:tracePt t="5837" x="5032375" y="2940050"/>
          <p14:tracePt t="5845" x="5108575" y="2940050"/>
          <p14:tracePt t="5853" x="5167313" y="2940050"/>
          <p14:tracePt t="5862" x="5205413" y="2940050"/>
          <p14:tracePt t="5869" x="5264150" y="2940050"/>
          <p14:tracePt t="5877" x="5283200" y="2940050"/>
          <p14:tracePt t="5885" x="5302250" y="2921000"/>
          <p14:tracePt t="5895" x="5321300" y="2921000"/>
          <p14:tracePt t="5911" x="5360988" y="2921000"/>
          <p14:tracePt t="5934" x="5399088" y="2921000"/>
          <p14:tracePt t="5966" x="5399088" y="2901950"/>
          <p14:tracePt t="5982" x="5380038" y="2901950"/>
          <p14:tracePt t="6006" x="5360988" y="2901950"/>
          <p14:tracePt t="6022" x="5341938" y="2863850"/>
          <p14:tracePt t="6037" x="5321300" y="2863850"/>
          <p14:tracePt t="6061" x="5302250" y="2863850"/>
          <p14:tracePt t="6077" x="5283200" y="2863850"/>
          <p14:tracePt t="6093" x="5264150" y="2863850"/>
          <p14:tracePt t="6111" x="5245100" y="2863850"/>
          <p14:tracePt t="6117" x="5245100" y="2882900"/>
          <p14:tracePt t="6125" x="5186363" y="2882900"/>
          <p14:tracePt t="6133" x="5167313" y="2882900"/>
          <p14:tracePt t="6141" x="5148263" y="2901950"/>
          <p14:tracePt t="6149" x="5129213" y="2901950"/>
          <p14:tracePt t="6157" x="5129213" y="2921000"/>
          <p14:tracePt t="6165" x="5108575" y="2921000"/>
          <p14:tracePt t="6237" x="5070475" y="2921000"/>
          <p14:tracePt t="6246" x="5051425" y="2921000"/>
          <p14:tracePt t="6261" x="5051425" y="2940050"/>
          <p14:tracePt t="6277" x="5032375" y="2940050"/>
          <p14:tracePt t="6462" x="5051425" y="2940050"/>
          <p14:tracePt t="6478" x="5051425" y="2921000"/>
          <p14:tracePt t="6485" x="5089525" y="2921000"/>
          <p14:tracePt t="6510" x="5108575" y="2921000"/>
          <p14:tracePt t="6543" x="5129213" y="2921000"/>
          <p14:tracePt t="6662" x="5148263" y="2921000"/>
          <p14:tracePt t="6678" x="5167313" y="2921000"/>
          <p14:tracePt t="6694" x="5167313" y="2901950"/>
          <p14:tracePt t="6710" x="5186363" y="2901950"/>
          <p14:tracePt t="6725" x="5205413" y="2901950"/>
          <p14:tracePt t="6733" x="5205413" y="2863850"/>
          <p14:tracePt t="6773" x="5245100" y="2863850"/>
          <p14:tracePt t="6839" x="5224463" y="2863850"/>
          <p14:tracePt t="6887" x="5205413" y="2863850"/>
          <p14:tracePt t="6951" x="5205413" y="2882900"/>
          <p14:tracePt t="6959" x="5264150" y="2901950"/>
          <p14:tracePt t="6965" x="5283200" y="2901950"/>
          <p14:tracePt t="6973" x="5302250" y="2921000"/>
          <p14:tracePt t="6982" x="5321300" y="2921000"/>
          <p14:tracePt t="6990" x="5380038" y="2940050"/>
          <p14:tracePt t="6997" x="5457825" y="2979738"/>
          <p14:tracePt t="7005" x="5573713" y="2979738"/>
          <p14:tracePt t="7013" x="5630863" y="2979738"/>
          <p14:tracePt t="7022" x="5670550" y="2979738"/>
          <p14:tracePt t="7029" x="5727700" y="2979738"/>
          <p14:tracePt t="7037" x="5767388" y="2979738"/>
          <p14:tracePt t="7045" x="5805488" y="2979738"/>
          <p14:tracePt t="7061" x="5824538" y="2979738"/>
          <p14:tracePt t="7077" x="5845175" y="2979738"/>
          <p14:tracePt t="7085" x="5864225" y="2979738"/>
          <p14:tracePt t="7101" x="5883275" y="2979738"/>
          <p14:tracePt t="7109" x="5902325" y="2979738"/>
          <p14:tracePt t="7117" x="5921375" y="2979738"/>
          <p14:tracePt t="7125" x="5961063" y="2979738"/>
          <p14:tracePt t="7133" x="5980113" y="2979738"/>
          <p14:tracePt t="7141" x="5999163" y="2979738"/>
          <p14:tracePt t="7149" x="6018213" y="2979738"/>
          <p14:tracePt t="7157" x="6037263" y="2979738"/>
          <p14:tracePt t="7165" x="6057900" y="2979738"/>
          <p14:tracePt t="7206" x="6076950" y="2979738"/>
          <p14:tracePt t="7295" x="6096000" y="2979738"/>
          <p14:tracePt t="7350" x="6134100" y="2979738"/>
          <p14:tracePt t="7486" x="6154738" y="2979738"/>
          <p14:tracePt t="7510" x="6173788" y="2979738"/>
          <p14:tracePt t="7518" x="6192838" y="2979738"/>
          <p14:tracePt t="7525" x="6211888" y="2979738"/>
          <p14:tracePt t="7533" x="6230938" y="2979738"/>
          <p14:tracePt t="7541" x="6251575" y="2979738"/>
          <p14:tracePt t="7558" x="6289675" y="2979738"/>
          <p14:tracePt t="7565" x="6308725" y="2979738"/>
          <p14:tracePt t="7573" x="6327775" y="2979738"/>
          <p14:tracePt t="7581" x="6348413" y="2979738"/>
          <p14:tracePt t="7589" x="6386513" y="2979738"/>
          <p14:tracePt t="7597" x="6424613" y="2979738"/>
          <p14:tracePt t="7605" x="6443663" y="2979738"/>
          <p14:tracePt t="7613" x="6464300" y="2979738"/>
          <p14:tracePt t="7622" x="6502400" y="2979738"/>
          <p14:tracePt t="7629" x="6521450" y="2979738"/>
          <p14:tracePt t="7638" x="6580188" y="2979738"/>
          <p14:tracePt t="7645" x="6599238" y="2979738"/>
          <p14:tracePt t="7653" x="6618288" y="2979738"/>
          <p14:tracePt t="7661" x="6637338" y="2979738"/>
          <p14:tracePt t="7669" x="6657975" y="2979738"/>
          <p14:tracePt t="7709" x="6677025" y="2979738"/>
          <p14:tracePt t="7823" x="6715125" y="2979738"/>
          <p14:tracePt t="7838" x="6734175" y="2979738"/>
          <p14:tracePt t="7845" x="6754813" y="2979738"/>
          <p14:tracePt t="7853" x="6754813" y="2940050"/>
          <p14:tracePt t="7861" x="6773863" y="2940050"/>
          <p14:tracePt t="7885" x="6792913" y="2940050"/>
          <p14:tracePt t="7911" x="6811963" y="2940050"/>
          <p14:tracePt t="7943" x="6831013" y="2940050"/>
          <p14:tracePt t="7957" x="6870700" y="2940050"/>
          <p14:tracePt t="7965" x="6889750" y="2940050"/>
          <p14:tracePt t="7973" x="6927850" y="2940050"/>
          <p14:tracePt t="7982" x="6946900" y="2940050"/>
          <p14:tracePt t="7989" x="7024688" y="2940050"/>
          <p14:tracePt t="7998" x="7083425" y="2940050"/>
          <p14:tracePt t="8006" x="7161213" y="2940050"/>
          <p14:tracePt t="8013" x="7218363" y="2940050"/>
          <p14:tracePt t="8021" x="7315200" y="2940050"/>
          <p14:tracePt t="8029" x="7412038" y="2921000"/>
          <p14:tracePt t="8037" x="7431088" y="2921000"/>
          <p14:tracePt t="8045" x="7527925" y="2901950"/>
          <p14:tracePt t="8053" x="7567613" y="2901950"/>
          <p14:tracePt t="8061" x="7605713" y="2863850"/>
          <p14:tracePt t="8069" x="7662863" y="2863850"/>
          <p14:tracePt t="8078" x="7702550" y="2863850"/>
          <p14:tracePt t="8085" x="7721600" y="2843213"/>
          <p14:tracePt t="8094" x="7780338" y="2843213"/>
          <p14:tracePt t="8101" x="7799388" y="2843213"/>
          <p14:tracePt t="8109" x="7818438" y="2843213"/>
          <p14:tracePt t="8165" x="7837488" y="2843213"/>
          <p14:tracePt t="8230" x="7856538" y="2843213"/>
          <p14:tracePt t="8245" x="7877175" y="2843213"/>
          <p14:tracePt t="8270" x="7915275" y="2843213"/>
          <p14:tracePt t="8278" x="7934325" y="2843213"/>
          <p14:tracePt t="8293" x="7953375" y="2843213"/>
          <p14:tracePt t="8301" x="7974013" y="2843213"/>
          <p14:tracePt t="8319" x="7993063" y="2843213"/>
          <p14:tracePt t="8325" x="8012113" y="2843213"/>
          <p14:tracePt t="8341" x="8031163" y="2843213"/>
          <p14:tracePt t="8357" x="8050213" y="2843213"/>
          <p14:tracePt t="8365" x="8089900" y="2843213"/>
          <p14:tracePt t="8373" x="8108950" y="2843213"/>
          <p14:tracePt t="8381" x="8128000" y="2843213"/>
          <p14:tracePt t="8389" x="8147050" y="2843213"/>
          <p14:tracePt t="8405" x="8166100" y="2843213"/>
          <p14:tracePt t="8413" x="8186738" y="2843213"/>
          <p14:tracePt t="8429" x="8205788" y="2843213"/>
          <p14:tracePt t="8437" x="8243888" y="2843213"/>
          <p14:tracePt t="8454" x="8262938" y="2843213"/>
          <p14:tracePt t="8461" x="8283575" y="2843213"/>
          <p14:tracePt t="8478" x="8302625" y="2843213"/>
          <p14:tracePt t="8501" x="8321675" y="2843213"/>
          <p14:tracePt t="8558" x="8340725" y="2843213"/>
          <p14:tracePt t="8573" x="8340725" y="2882900"/>
          <p14:tracePt t="8581" x="8359775" y="2882900"/>
          <p14:tracePt t="8589" x="8399463" y="2882900"/>
          <p14:tracePt t="8597" x="8399463" y="2901950"/>
          <p14:tracePt t="8613" x="8418513" y="2901950"/>
          <p14:tracePt t="8621" x="8437563" y="2901950"/>
          <p14:tracePt t="8637" x="8437563" y="2921000"/>
          <p14:tracePt t="8645" x="8456613" y="2921000"/>
          <p14:tracePt t="8661" x="8477250" y="2921000"/>
          <p14:tracePt t="8669" x="8496300" y="2921000"/>
          <p14:tracePt t="8694" x="8515350" y="2940050"/>
          <p14:tracePt t="8736" x="8553450" y="2940050"/>
          <p14:tracePt t="8830" x="8572500" y="2940050"/>
          <p14:tracePt t="8855" x="8593138" y="2960688"/>
          <p14:tracePt t="8869" x="8612188" y="2960688"/>
          <p14:tracePt t="8893" x="8631238" y="2960688"/>
          <p14:tracePt t="8909" x="8650288" y="2979738"/>
          <p14:tracePt t="8926" x="8669338" y="2979738"/>
          <p14:tracePt t="8933" x="8689975" y="2979738"/>
          <p14:tracePt t="8941" x="8747125" y="2979738"/>
          <p14:tracePt t="8949" x="8766175" y="2979738"/>
          <p14:tracePt t="8957" x="8786813" y="2979738"/>
          <p14:tracePt t="8965" x="8805863" y="2979738"/>
          <p14:tracePt t="8981" x="8824913" y="2979738"/>
          <p14:tracePt t="9037" x="8863013" y="2979738"/>
          <p14:tracePt t="9054" x="8883650" y="2979738"/>
          <p14:tracePt t="9070" x="8902700" y="2979738"/>
          <p14:tracePt t="9077" x="8921750" y="2979738"/>
          <p14:tracePt t="9085" x="8940800" y="2979738"/>
          <p14:tracePt t="9095" x="8959850" y="2979738"/>
          <p14:tracePt t="9101" x="8978900" y="2979738"/>
          <p14:tracePt t="9109" x="9037638" y="2979738"/>
          <p14:tracePt t="9118" x="9056688" y="2979738"/>
          <p14:tracePt t="9125" x="9096375" y="2979738"/>
          <p14:tracePt t="9133" x="9134475" y="2979738"/>
          <p14:tracePt t="9141" x="9172575" y="2979738"/>
          <p14:tracePt t="9149" x="9193213" y="2998788"/>
          <p14:tracePt t="9157" x="9212263" y="2998788"/>
          <p14:tracePt t="9165" x="9231313" y="2998788"/>
          <p14:tracePt t="9173" x="9269413" y="3036888"/>
          <p14:tracePt t="9182" x="9309100" y="3036888"/>
          <p14:tracePt t="9189" x="9328150" y="3036888"/>
          <p14:tracePt t="9197" x="9347200" y="3036888"/>
          <p14:tracePt t="9221" x="9366250" y="3036888"/>
          <p14:tracePt t="9438" x="9385300" y="3036888"/>
          <p14:tracePt t="9462" x="9424988" y="3036888"/>
          <p14:tracePt t="9477" x="9444038" y="3036888"/>
          <p14:tracePt t="9494" x="9463088" y="3036888"/>
          <p14:tracePt t="9501" x="9482138" y="3036888"/>
          <p14:tracePt t="9509" x="9502775" y="3036888"/>
          <p14:tracePt t="9517" x="9521825" y="3036888"/>
          <p14:tracePt t="9525" x="9540875" y="3036888"/>
          <p14:tracePt t="9533" x="9578975" y="3036888"/>
          <p14:tracePt t="9541" x="9599613" y="3036888"/>
          <p14:tracePt t="9549" x="9618663" y="3036888"/>
          <p14:tracePt t="9557" x="9637713" y="3036888"/>
          <p14:tracePt t="9565" x="9656763" y="3036888"/>
          <p14:tracePt t="9573" x="9675813" y="3036888"/>
          <p14:tracePt t="9589" x="9696450" y="3036888"/>
          <p14:tracePt t="9605" x="9734550" y="3036888"/>
          <p14:tracePt t="9629" x="9753600" y="3036888"/>
          <p14:tracePt t="9647" x="9772650" y="3036888"/>
          <p14:tracePt t="9661" x="9791700" y="3036888"/>
          <p14:tracePt t="9693" x="9812338" y="3036888"/>
          <p14:tracePt t="9711" x="9831388" y="3036888"/>
          <p14:tracePt t="9725" x="9850438" y="3036888"/>
          <p14:tracePt t="9733" x="9888538" y="3036888"/>
          <p14:tracePt t="9750" x="9909175" y="3036888"/>
          <p14:tracePt t="9758" x="9928225" y="3036888"/>
          <p14:tracePt t="9766" x="9947275" y="3036888"/>
          <p14:tracePt t="9773" x="9966325" y="3036888"/>
          <p14:tracePt t="9781" x="9985375" y="3036888"/>
          <p14:tracePt t="9789" x="10006013" y="3036888"/>
          <p14:tracePt t="9798" x="10025063" y="3036888"/>
          <p14:tracePt t="9805" x="10063163" y="3036888"/>
          <p14:tracePt t="9821" x="10082213" y="3036888"/>
          <p14:tracePt t="9829" x="10102850" y="3036888"/>
          <p14:tracePt t="9837" x="10121900" y="3036888"/>
          <p14:tracePt t="9854" x="10140950" y="3036888"/>
          <p14:tracePt t="9861" x="10160000" y="3036888"/>
          <p14:tracePt t="9877" x="10179050" y="3036888"/>
          <p14:tracePt t="9885" x="10237788" y="3036888"/>
          <p14:tracePt t="9895" x="10256838" y="3036888"/>
          <p14:tracePt t="9901" x="10275888" y="3036888"/>
          <p14:tracePt t="9909" x="10334625" y="3017838"/>
          <p14:tracePt t="9917" x="10353675" y="3017838"/>
          <p14:tracePt t="9925" x="10431463" y="3017838"/>
          <p14:tracePt t="9933" x="10450513" y="3017838"/>
          <p14:tracePt t="9941" x="10528300" y="3017838"/>
          <p14:tracePt t="9949" x="10604500" y="3017838"/>
          <p14:tracePt t="9957" x="10625138" y="3017838"/>
          <p14:tracePt t="9965" x="10682288" y="2998788"/>
          <p14:tracePt t="9973" x="10721975" y="2998788"/>
          <p14:tracePt t="9982" x="10741025" y="2998788"/>
          <p14:tracePt t="9989" x="10760075" y="2998788"/>
          <p14:tracePt t="10071" x="10779125" y="2998788"/>
          <p14:tracePt t="10271" x="10818813" y="2998788"/>
          <p14:tracePt t="10286" x="10837863" y="2998788"/>
          <p14:tracePt t="10294" x="10856913" y="2998788"/>
          <p14:tracePt t="10301" x="10875963" y="2998788"/>
          <p14:tracePt t="10309" x="10895013" y="2998788"/>
          <p14:tracePt t="10317" x="10915650" y="2998788"/>
          <p14:tracePt t="10325" x="10934700" y="3017838"/>
          <p14:tracePt t="10333" x="10991850" y="3057525"/>
          <p14:tracePt t="10341" x="11010900" y="3057525"/>
          <p14:tracePt t="10349" x="11069638" y="3076575"/>
          <p14:tracePt t="10357" x="11088688" y="3076575"/>
          <p14:tracePt t="10365" x="11128375" y="3076575"/>
          <p14:tracePt t="10373" x="11147425" y="3095625"/>
          <p14:tracePt t="10382" x="11166475" y="3095625"/>
          <p14:tracePt t="10389" x="11204575" y="3095625"/>
          <p14:tracePt t="10397" x="11225213" y="3095625"/>
          <p14:tracePt t="10413" x="11244263" y="3095625"/>
          <p14:tracePt t="10445" x="11263313" y="3095625"/>
          <p14:tracePt t="10461" x="11282363" y="3095625"/>
          <p14:tracePt t="10469" x="11301413" y="3095625"/>
          <p14:tracePt t="10486" x="11322050" y="3095625"/>
          <p14:tracePt t="10535" x="11360150" y="3095625"/>
          <p14:tracePt t="10541" x="11379200" y="3095625"/>
          <p14:tracePt t="10557" x="11398250" y="3095625"/>
          <p14:tracePt t="10575" x="11417300" y="3095625"/>
          <p14:tracePt t="10581" x="11437938" y="3095625"/>
          <p14:tracePt t="10589" x="11456988" y="3095625"/>
          <p14:tracePt t="10597" x="11476038" y="3095625"/>
          <p14:tracePt t="10605" x="11553825" y="3095625"/>
          <p14:tracePt t="10613" x="11572875" y="3095625"/>
          <p14:tracePt t="10621" x="11650663" y="3095625"/>
          <p14:tracePt t="10629" x="11707813" y="3095625"/>
          <p14:tracePt t="10637" x="11823700" y="3095625"/>
          <p14:tracePt t="10645" x="11941175" y="3095625"/>
          <p14:tracePt t="10653" x="11960225" y="3095625"/>
          <p14:tracePt t="10661" x="12057063" y="3095625"/>
          <p14:tracePt t="10669" x="12114213" y="3095625"/>
          <p14:tracePt t="10677" x="12230100" y="3095625"/>
          <p14:tracePt t="10685" x="12269788" y="3095625"/>
          <p14:tracePt t="10694" x="12347575" y="3095625"/>
          <p14:tracePt t="10701" x="12385675" y="3095625"/>
          <p14:tracePt t="10709" x="12482513" y="3095625"/>
          <p14:tracePt t="10717" x="12560300" y="3095625"/>
          <p14:tracePt t="10725" x="12579350" y="3095625"/>
          <p14:tracePt t="10733" x="12657138" y="3095625"/>
          <p14:tracePt t="10741" x="12676188" y="3095625"/>
          <p14:tracePt t="10749" x="12733338" y="3095625"/>
          <p14:tracePt t="10757" x="12753975" y="3095625"/>
          <p14:tracePt t="10765" x="12773025" y="3095625"/>
          <p14:tracePt t="10872" x="12792075" y="3095625"/>
          <p14:tracePt t="10901" x="12811125" y="3095625"/>
          <p14:tracePt t="10917" x="12830175" y="3095625"/>
          <p14:tracePt t="10933" x="12869863" y="3095625"/>
          <p14:tracePt t="10941" x="12888913" y="3095625"/>
          <p14:tracePt t="10949" x="12907963" y="3095625"/>
          <p14:tracePt t="10957" x="12927013" y="3095625"/>
          <p14:tracePt t="10965" x="12947650" y="3095625"/>
          <p14:tracePt t="10974" x="12966700" y="3095625"/>
          <p14:tracePt t="10981" x="12985750" y="3095625"/>
          <p14:tracePt t="10989" x="13044488" y="3095625"/>
          <p14:tracePt t="10997" x="13063538" y="3095625"/>
          <p14:tracePt t="11005" x="13101638" y="3095625"/>
          <p14:tracePt t="11013" x="13139738" y="3095625"/>
          <p14:tracePt t="11021" x="13160375" y="3095625"/>
          <p14:tracePt t="11029" x="13179425" y="3095625"/>
          <p14:tracePt t="11038" x="13217525" y="3095625"/>
          <p14:tracePt t="11045" x="13236575" y="3095625"/>
          <p14:tracePt t="11053" x="13276263" y="3095625"/>
          <p14:tracePt t="11744" x="13295313" y="3095625"/>
          <p14:tracePt t="11757" x="13314363" y="3095625"/>
          <p14:tracePt t="11782" x="13333413" y="3095625"/>
          <p14:tracePt t="11789" x="13354050" y="3095625"/>
          <p14:tracePt t="11798" x="13373100" y="3095625"/>
          <p14:tracePt t="11805" x="13392150" y="3095625"/>
          <p14:tracePt t="11813" x="13411200" y="3095625"/>
          <p14:tracePt t="11821" x="13450888" y="3095625"/>
          <p14:tracePt t="11840" x="13469938" y="3095625"/>
          <p14:tracePt t="11845" x="13488988" y="3095625"/>
          <p14:tracePt t="11853" x="13508038" y="3095625"/>
          <p14:tracePt t="11861" x="13527088" y="3095625"/>
          <p14:tracePt t="11869" x="13546138" y="3095625"/>
          <p14:tracePt t="11895" x="13566775" y="3095625"/>
          <p14:tracePt t="11911" x="13604875" y="3095625"/>
          <p14:tracePt t="11927" x="13623925" y="3095625"/>
          <p14:tracePt t="11949" x="13642975" y="3095625"/>
          <p14:tracePt t="11966" x="13663613" y="3095625"/>
          <p14:tracePt t="11999" x="13682663" y="3095625"/>
          <p14:tracePt t="12024" x="13701713" y="3095625"/>
          <p14:tracePt t="12029" x="13720763" y="3095625"/>
          <p14:tracePt t="12037" x="13760450" y="3095625"/>
          <p14:tracePt t="12045" x="13779500" y="3095625"/>
          <p14:tracePt t="12053" x="13798550" y="3095625"/>
          <p14:tracePt t="12061" x="13817600" y="3095625"/>
          <p14:tracePt t="12069" x="13857288" y="3095625"/>
          <p14:tracePt t="12077" x="13895388" y="3095625"/>
          <p14:tracePt t="12085" x="13933488" y="3057525"/>
          <p14:tracePt t="12094" x="13952538" y="3057525"/>
          <p14:tracePt t="12101" x="14011275" y="3057525"/>
          <p14:tracePt t="12109" x="14030325" y="3057525"/>
          <p14:tracePt t="12117" x="14049375" y="3036888"/>
          <p14:tracePt t="12125" x="14070013" y="3036888"/>
          <p14:tracePt t="12133" x="14089063" y="3036888"/>
          <p14:tracePt t="12185" x="14108113" y="3036888"/>
          <p14:tracePt t="12304" x="14108113" y="3017838"/>
          <p14:tracePt t="12430" x="14127163" y="3017838"/>
          <p14:tracePt t="12437" x="14166850" y="3017838"/>
          <p14:tracePt t="12445" x="14185900" y="3017838"/>
          <p14:tracePt t="12453" x="14204950" y="3017838"/>
          <p14:tracePt t="12461" x="14224000" y="3017838"/>
          <p14:tracePt t="12469" x="14263688" y="3017838"/>
          <p14:tracePt t="12477" x="14282738" y="3017838"/>
          <p14:tracePt t="12485" x="14339888" y="3017838"/>
          <p14:tracePt t="12494" x="14358938" y="3017838"/>
          <p14:tracePt t="12501" x="14398625" y="3017838"/>
          <p14:tracePt t="12509" x="14455775" y="3017838"/>
          <p14:tracePt t="12517" x="14476413" y="3017838"/>
          <p14:tracePt t="12525" x="14495463" y="3017838"/>
          <p14:tracePt t="12534" x="14514513" y="3017838"/>
          <p14:tracePt t="12541" x="14573250" y="3017838"/>
          <p14:tracePt t="12549" x="14592300" y="3017838"/>
          <p14:tracePt t="12557" x="14611350" y="3017838"/>
          <p14:tracePt t="12565" x="14630400" y="3017838"/>
          <p14:tracePt t="12581" x="14630400" y="2998788"/>
          <p14:tracePt t="12590" x="14649450" y="2998788"/>
          <p14:tracePt t="12605" x="14689138" y="2998788"/>
          <p14:tracePt t="12613" x="14708188" y="2998788"/>
          <p14:tracePt t="12621" x="14727238" y="2998788"/>
          <p14:tracePt t="12629" x="14727238" y="2979738"/>
          <p14:tracePt t="12637" x="14746288" y="2979738"/>
          <p14:tracePt t="12677" x="14765338" y="2979738"/>
          <p14:tracePt t="12718" x="14785975" y="2979738"/>
          <p14:tracePt t="12734" x="14805025" y="2979738"/>
          <p14:tracePt t="12749" x="14843125" y="2979738"/>
          <p14:tracePt t="12758" x="14862175" y="2979738"/>
          <p14:tracePt t="12766" x="14862175" y="2960688"/>
          <p14:tracePt t="12774" x="14882813" y="2960688"/>
          <p14:tracePt t="12781" x="14901863" y="2960688"/>
          <p14:tracePt t="12789" x="14920913" y="2960688"/>
          <p14:tracePt t="13053" x="14901863" y="2960688"/>
          <p14:tracePt t="13077" x="14882813" y="2960688"/>
          <p14:tracePt t="13095" x="14862175" y="2960688"/>
          <p14:tracePt t="13101" x="14824075" y="2960688"/>
          <p14:tracePt t="13117" x="14805025" y="2960688"/>
          <p14:tracePt t="13125" x="14785975" y="2960688"/>
          <p14:tracePt t="13133" x="14765338" y="2960688"/>
          <p14:tracePt t="13141" x="14746288" y="2960688"/>
          <p14:tracePt t="13149" x="14727238" y="2960688"/>
          <p14:tracePt t="13158" x="14708188" y="2960688"/>
          <p14:tracePt t="13165" x="14670088" y="2960688"/>
          <p14:tracePt t="13173" x="14649450" y="2979738"/>
          <p14:tracePt t="13181" x="14573250" y="2979738"/>
          <p14:tracePt t="13189" x="14533563" y="2979738"/>
          <p14:tracePt t="13197" x="14436725" y="2998788"/>
          <p14:tracePt t="13205" x="14301788" y="2998788"/>
          <p14:tracePt t="13213" x="14263688" y="3036888"/>
          <p14:tracePt t="13221" x="14166850" y="3036888"/>
          <p14:tracePt t="13229" x="14127163" y="3036888"/>
          <p14:tracePt t="13237" x="13992225" y="3057525"/>
          <p14:tracePt t="13245" x="13952538" y="3057525"/>
          <p14:tracePt t="13253" x="13857288" y="3095625"/>
          <p14:tracePt t="13261" x="13817600" y="3095625"/>
          <p14:tracePt t="13269" x="13701713" y="3114675"/>
          <p14:tracePt t="13278" x="13604875" y="3152775"/>
          <p14:tracePt t="13285" x="13566775" y="3152775"/>
          <p14:tracePt t="13294" x="13469938" y="3173413"/>
          <p14:tracePt t="13301" x="13430250" y="3173413"/>
          <p14:tracePt t="13309" x="13314363" y="3173413"/>
          <p14:tracePt t="13317" x="13295313" y="3192463"/>
          <p14:tracePt t="13325" x="13179425" y="3192463"/>
          <p14:tracePt t="13333" x="13101638" y="3230563"/>
          <p14:tracePt t="13341" x="13063538" y="3230563"/>
          <p14:tracePt t="13349" x="12966700" y="3249613"/>
          <p14:tracePt t="13357" x="12947650" y="3249613"/>
          <p14:tracePt t="13365" x="12850813" y="3249613"/>
          <p14:tracePt t="13373" x="12830175" y="3249613"/>
          <p14:tracePt t="13381" x="12753975" y="3270250"/>
          <p14:tracePt t="13389" x="12733338" y="3270250"/>
          <p14:tracePt t="13397" x="12657138" y="3308350"/>
          <p14:tracePt t="13405" x="12560300" y="3308350"/>
          <p14:tracePt t="13413" x="12520613" y="3327400"/>
          <p14:tracePt t="13421" x="12404725" y="3327400"/>
          <p14:tracePt t="13429" x="12385675" y="3346450"/>
          <p14:tracePt t="13437" x="12230100" y="3386138"/>
          <p14:tracePt t="13445" x="12192000" y="3386138"/>
          <p14:tracePt t="13453" x="11979275" y="3405188"/>
          <p14:tracePt t="13463" x="11823700" y="3443288"/>
          <p14:tracePt t="13469" x="11707813" y="3443288"/>
          <p14:tracePt t="13477" x="11456988" y="3521075"/>
          <p14:tracePt t="13485" x="11379200" y="3521075"/>
          <p14:tracePt t="13493" x="11088688" y="3559175"/>
          <p14:tracePt t="13501" x="11010900" y="3579813"/>
          <p14:tracePt t="13509" x="10760075" y="3617913"/>
          <p14:tracePt t="13518" x="10644188" y="3636963"/>
          <p14:tracePt t="13525" x="10372725" y="3675063"/>
          <p14:tracePt t="13533" x="10160000" y="3714750"/>
          <p14:tracePt t="13541" x="10082213" y="3714750"/>
          <p14:tracePt t="13549" x="9869488" y="3792538"/>
          <p14:tracePt t="13557" x="9791700" y="3792538"/>
          <p14:tracePt t="13565" x="9637713" y="3811588"/>
          <p14:tracePt t="13573" x="9559925" y="3849688"/>
          <p14:tracePt t="13581" x="9424988" y="3868738"/>
          <p14:tracePt t="13589" x="9269413" y="3908425"/>
          <p14:tracePt t="13598" x="9212263" y="3927475"/>
          <p14:tracePt t="13605" x="9134475" y="3965575"/>
          <p14:tracePt t="13613" x="9075738" y="3965575"/>
          <p14:tracePt t="13621" x="8999538" y="3984625"/>
          <p14:tracePt t="13629" x="8940800" y="3984625"/>
          <p14:tracePt t="13637" x="8863013" y="4024313"/>
          <p14:tracePt t="13645" x="8843963" y="4024313"/>
          <p14:tracePt t="13653" x="8766175" y="4043363"/>
          <p14:tracePt t="13661" x="8709025" y="4081463"/>
          <p14:tracePt t="13669" x="8650288" y="4081463"/>
          <p14:tracePt t="13678" x="8593138" y="4121150"/>
          <p14:tracePt t="13685" x="8572500" y="4121150"/>
          <p14:tracePt t="13693" x="8496300" y="4159250"/>
          <p14:tracePt t="13701" x="8456613" y="4178300"/>
          <p14:tracePt t="13710" x="8359775" y="4237038"/>
          <p14:tracePt t="13717" x="8283575" y="4256088"/>
          <p14:tracePt t="13725" x="8224838" y="4256088"/>
          <p14:tracePt t="13733" x="8186738" y="4294188"/>
          <p14:tracePt t="13741" x="8147050" y="4294188"/>
          <p14:tracePt t="13749" x="8108950" y="4314825"/>
          <p14:tracePt t="13757" x="8089900" y="4314825"/>
          <p14:tracePt t="13765" x="8070850" y="4333875"/>
          <p14:tracePt t="13774" x="8031163" y="4333875"/>
          <p14:tracePt t="13781" x="8012113" y="4333875"/>
          <p14:tracePt t="13798" x="7993063" y="4333875"/>
          <p14:tracePt t="13813" x="7974013" y="4333875"/>
          <p14:tracePt t="13821" x="7953375" y="4333875"/>
          <p14:tracePt t="13829" x="7934325" y="4333875"/>
          <p14:tracePt t="13837" x="7915275" y="4333875"/>
          <p14:tracePt t="13845" x="7856538" y="4333875"/>
          <p14:tracePt t="13853" x="7818438" y="4333875"/>
          <p14:tracePt t="13861" x="7780338" y="4333875"/>
          <p14:tracePt t="13869" x="7759700" y="4314825"/>
          <p14:tracePt t="13878" x="7721600" y="4314825"/>
          <p14:tracePt t="13885" x="7662863" y="4314825"/>
          <p14:tracePt t="13894" x="7624763" y="4275138"/>
          <p14:tracePt t="13901" x="7567613" y="4275138"/>
          <p14:tracePt t="13909" x="7450138" y="4275138"/>
          <p14:tracePt t="13917" x="7373938" y="4256088"/>
          <p14:tracePt t="13925" x="7315200" y="4256088"/>
          <p14:tracePt t="13934" x="7237413" y="4256088"/>
          <p14:tracePt t="13942" x="7218363" y="4237038"/>
          <p14:tracePt t="13950" x="7161213" y="4237038"/>
          <p14:tracePt t="13957" x="7140575" y="4237038"/>
          <p14:tracePt t="13965" x="7102475" y="4217988"/>
          <p14:tracePt t="13973" x="7043738" y="4217988"/>
          <p14:tracePt t="13981" x="7024688" y="4217988"/>
          <p14:tracePt t="13995" x="6967538" y="4178300"/>
          <p14:tracePt t="13997" x="6946900" y="4178300"/>
          <p14:tracePt t="14005" x="6927850" y="4159250"/>
          <p14:tracePt t="14013" x="6908800" y="4159250"/>
          <p14:tracePt t="14021" x="6870700" y="4140200"/>
          <p14:tracePt t="14029" x="6831013" y="4140200"/>
          <p14:tracePt t="14037" x="6811963" y="4140200"/>
          <p14:tracePt t="14045" x="6792913" y="4140200"/>
          <p14:tracePt t="14054" x="6773863" y="4140200"/>
          <p14:tracePt t="14070" x="6754813" y="4140200"/>
          <p14:tracePt t="14085" x="6754813" y="4121150"/>
          <p14:tracePt t="14166" x="6734175" y="4121150"/>
          <p14:tracePt t="14206" x="6715125" y="4102100"/>
          <p14:tracePt t="14239" x="6715125" y="4081463"/>
          <p14:tracePt t="14245" x="6715125" y="4043363"/>
          <p14:tracePt t="14254" x="6677025" y="4043363"/>
          <p14:tracePt t="14269" x="6677025" y="4024313"/>
          <p14:tracePt t="14302" x="6657975" y="4005263"/>
          <p14:tracePt t="14582" x="6637338" y="4005263"/>
          <p14:tracePt t="14598" x="6618288" y="4005263"/>
          <p14:tracePt t="14613" x="6599238" y="4005263"/>
          <p14:tracePt t="14630" x="6580188" y="4005263"/>
          <p14:tracePt t="14637" x="6561138" y="4005263"/>
          <p14:tracePt t="14645" x="6561138" y="4024313"/>
          <p14:tracePt t="14653" x="6521450" y="4024313"/>
          <p14:tracePt t="14661" x="6502400" y="4024313"/>
          <p14:tracePt t="14669" x="6483350" y="4024313"/>
          <p14:tracePt t="14685" x="6464300" y="4024313"/>
          <p14:tracePt t="14696" x="6443663" y="4024313"/>
          <p14:tracePt t="14701" x="6424613" y="4024313"/>
          <p14:tracePt t="14709" x="6405563" y="4024313"/>
          <p14:tracePt t="14717" x="6386513" y="4062413"/>
          <p14:tracePt t="14725" x="6348413" y="4062413"/>
          <p14:tracePt t="14733" x="6327775" y="4062413"/>
          <p14:tracePt t="14741" x="6289675" y="4062413"/>
          <p14:tracePt t="14749" x="6270625" y="4081463"/>
          <p14:tracePt t="14757" x="6211888" y="4081463"/>
          <p14:tracePt t="14765" x="6192838" y="4081463"/>
          <p14:tracePt t="14773" x="6154738" y="4121150"/>
          <p14:tracePt t="14781" x="6115050" y="4121150"/>
          <p14:tracePt t="14790" x="6096000" y="4121150"/>
          <p14:tracePt t="14797" x="6076950" y="4121150"/>
          <p14:tracePt t="14805" x="6037263" y="4121150"/>
          <p14:tracePt t="14813" x="5980113" y="4121150"/>
          <p14:tracePt t="14821" x="5961063" y="4121150"/>
          <p14:tracePt t="14829" x="5942013" y="4121150"/>
          <p14:tracePt t="14837" x="5921375" y="4121150"/>
          <p14:tracePt t="14845" x="5902325" y="4121150"/>
          <p14:tracePt t="14853" x="5864225" y="4121150"/>
          <p14:tracePt t="14861" x="5845175" y="4121150"/>
          <p14:tracePt t="14869" x="5824538" y="4121150"/>
          <p14:tracePt t="14878" x="5805488" y="4121150"/>
          <p14:tracePt t="14895" x="5767388" y="4121150"/>
          <p14:tracePt t="14910" x="5748338" y="4121150"/>
          <p14:tracePt t="14917" x="5727700" y="4121150"/>
          <p14:tracePt t="14933" x="5689600" y="4121150"/>
          <p14:tracePt t="14951" x="5670550" y="4121150"/>
          <p14:tracePt t="14965" x="5651500" y="4102100"/>
          <p14:tracePt t="14973" x="5630863" y="4102100"/>
          <p14:tracePt t="14982" x="5611813" y="4081463"/>
          <p14:tracePt t="14997" x="5592763" y="4081463"/>
          <p14:tracePt t="15021" x="5573713" y="4062413"/>
          <p14:tracePt t="15039" x="5535613" y="4043363"/>
          <p14:tracePt t="15103" x="5535613" y="4005263"/>
          <p14:tracePt t="15109" x="5514975" y="4005263"/>
          <p14:tracePt t="15125" x="5514975" y="3984625"/>
          <p14:tracePt t="15141" x="5495925" y="3965575"/>
          <p14:tracePt t="15208" x="5476875" y="3946525"/>
          <p14:tracePt t="15237" x="5457825" y="3946525"/>
          <p14:tracePt t="15269" x="5438775" y="3946525"/>
          <p14:tracePt t="15293" x="5418138" y="3946525"/>
          <p14:tracePt t="15309" x="5380038" y="3946525"/>
          <p14:tracePt t="15446" x="5380038" y="3965575"/>
          <p14:tracePt t="15453" x="5380038" y="3984625"/>
          <p14:tracePt t="15461" x="5360988" y="3984625"/>
          <p14:tracePt t="15479" x="5360988" y="4024313"/>
          <p14:tracePt t="15485" x="5341938" y="4024313"/>
          <p14:tracePt t="15493" x="5341938" y="4043363"/>
          <p14:tracePt t="15501" x="5321300" y="4043363"/>
          <p14:tracePt t="15509" x="5321300" y="4062413"/>
          <p14:tracePt t="15517" x="5302250" y="4081463"/>
          <p14:tracePt t="15533" x="5283200" y="4102100"/>
          <p14:tracePt t="15549" x="5283200" y="4121150"/>
          <p14:tracePt t="15557" x="5264150" y="4121150"/>
          <p14:tracePt t="15566" x="5264150" y="4140200"/>
          <p14:tracePt t="15581" x="5264150" y="4178300"/>
          <p14:tracePt t="15589" x="5264150" y="4198938"/>
          <p14:tracePt t="15605" x="5264150" y="4217988"/>
          <p14:tracePt t="15622" x="5264150" y="4237038"/>
          <p14:tracePt t="15629" x="5264150" y="4256088"/>
          <p14:tracePt t="15645" x="5283200" y="4275138"/>
          <p14:tracePt t="15664" x="5302250" y="4275138"/>
          <p14:tracePt t="15669" x="5302250" y="4294188"/>
          <p14:tracePt t="15678" x="5321300" y="4294188"/>
          <p14:tracePt t="15695" x="5341938" y="4294188"/>
          <p14:tracePt t="15717" x="5360988" y="4294188"/>
          <p14:tracePt t="15725" x="5399088" y="4294188"/>
          <p14:tracePt t="15741" x="5418138" y="4333875"/>
          <p14:tracePt t="15749" x="5438775" y="4333875"/>
          <p14:tracePt t="15765" x="5457825" y="4333875"/>
          <p14:tracePt t="15805" x="5476875" y="4333875"/>
          <p14:tracePt t="15887" x="5495925" y="4333875"/>
          <p14:tracePt t="15893" x="5495925" y="4314825"/>
          <p14:tracePt t="15901" x="5495925" y="4294188"/>
          <p14:tracePt t="15917" x="5514975" y="4275138"/>
          <p14:tracePt t="15925" x="5514975" y="4256088"/>
          <p14:tracePt t="15933" x="5514975" y="4237038"/>
          <p14:tracePt t="15949" x="5514975" y="4217988"/>
          <p14:tracePt t="16013" x="5514975" y="4237038"/>
          <p14:tracePt t="16021" x="5495925" y="4237038"/>
          <p14:tracePt t="16029" x="5495925" y="4256088"/>
          <p14:tracePt t="16037" x="5476875" y="4256088"/>
          <p14:tracePt t="16061" x="5476875" y="4275138"/>
          <p14:tracePt t="16069" x="5457825" y="4275138"/>
          <p14:tracePt t="16078" x="5457825" y="4294188"/>
          <p14:tracePt t="16085" x="5438775" y="4294188"/>
          <p14:tracePt t="16093" x="5438775" y="4333875"/>
          <p14:tracePt t="16118" x="5438775" y="4352925"/>
          <p14:tracePt t="16335" x="5438775" y="4371975"/>
          <p14:tracePt t="16366" x="5438775" y="4391025"/>
          <p14:tracePt t="16373" x="5418138" y="4391025"/>
          <p14:tracePt t="16431" x="5457825" y="4391025"/>
          <p14:tracePt t="16437" x="5611813" y="4391025"/>
          <p14:tracePt t="16445" x="5689600" y="4391025"/>
          <p14:tracePt t="16453" x="5902325" y="4391025"/>
          <p14:tracePt t="16461" x="5980113" y="4391025"/>
          <p14:tracePt t="16469" x="6134100" y="4430713"/>
          <p14:tracePt t="16478" x="6270625" y="4487863"/>
          <p14:tracePt t="16485" x="6308725" y="4508500"/>
          <p14:tracePt t="16493" x="6367463" y="4565650"/>
          <p14:tracePt t="16501" x="6386513" y="4565650"/>
          <p14:tracePt t="16510" x="6424613" y="4624388"/>
          <p14:tracePt t="16518" x="6443663" y="4624388"/>
          <p14:tracePt t="16525" x="6464300" y="4643438"/>
          <p14:tracePt t="16539" x="6502400" y="4662488"/>
          <p14:tracePt t="16541" x="6502400" y="4681538"/>
          <p14:tracePt t="16549" x="6521450" y="4681538"/>
          <p14:tracePt t="16557" x="6561138" y="4681538"/>
          <p14:tracePt t="16573" x="6561138" y="4700588"/>
          <p14:tracePt t="16590" x="6580188" y="4700588"/>
          <p14:tracePt t="16605" x="6599238" y="4721225"/>
          <p14:tracePt t="16613" x="6599238" y="4759325"/>
          <p14:tracePt t="16621" x="6618288" y="4778375"/>
          <p14:tracePt t="16629" x="6618288" y="4797425"/>
          <p14:tracePt t="16645" x="6637338" y="4797425"/>
          <p14:tracePt t="16653" x="6637338" y="4818063"/>
          <p14:tracePt t="16662" x="6657975" y="4837113"/>
          <p14:tracePt t="16669" x="6677025" y="4837113"/>
          <p14:tracePt t="16678" x="6677025" y="4856163"/>
          <p14:tracePt t="16685" x="6715125" y="4856163"/>
          <p14:tracePt t="16718" x="6734175" y="4856163"/>
          <p14:tracePt t="16847" x="6734175" y="4837113"/>
          <p14:tracePt t="16861" x="6734175" y="4818063"/>
          <p14:tracePt t="16869" x="6734175" y="4797425"/>
          <p14:tracePt t="16878" x="6734175" y="4778375"/>
          <p14:tracePt t="16886" x="6734175" y="4740275"/>
          <p14:tracePt t="16893" x="6734175" y="4721225"/>
          <p14:tracePt t="16901" x="6734175" y="4681538"/>
          <p14:tracePt t="16910" x="6734175" y="4624388"/>
          <p14:tracePt t="16917" x="6696075" y="4624388"/>
          <p14:tracePt t="16925" x="6696075" y="4603750"/>
          <p14:tracePt t="16974" x="6715125" y="4584700"/>
          <p14:tracePt t="16981" x="6754813" y="4565650"/>
          <p14:tracePt t="16990" x="6773863" y="4546600"/>
          <p14:tracePt t="16997" x="6811963" y="4508500"/>
          <p14:tracePt t="17005" x="6908800" y="4391025"/>
          <p14:tracePt t="17013" x="6967538" y="4333875"/>
          <p14:tracePt t="17021" x="6986588" y="4256088"/>
          <p14:tracePt t="17029" x="7024688" y="4256088"/>
          <p14:tracePt t="17037" x="7064375" y="4256088"/>
          <p14:tracePt t="17149" x="7083425" y="4256088"/>
          <p14:tracePt t="17158" x="7102475" y="4256088"/>
          <p14:tracePt t="17165" x="7121525" y="4256088"/>
          <p14:tracePt t="17173" x="7161213" y="4256088"/>
          <p14:tracePt t="17181" x="7180263" y="4256088"/>
          <p14:tracePt t="17189" x="7256463" y="4256088"/>
          <p14:tracePt t="17197" x="7296150" y="4256088"/>
          <p14:tracePt t="17205" x="7450138" y="4256088"/>
          <p14:tracePt t="17213" x="7546975" y="4256088"/>
          <p14:tracePt t="17221" x="7702550" y="4294188"/>
          <p14:tracePt t="17229" x="7818438" y="4314825"/>
          <p14:tracePt t="17238" x="8031163" y="4352925"/>
          <p14:tracePt t="17245" x="8302625" y="4391025"/>
          <p14:tracePt t="17253" x="8380413" y="4430713"/>
          <p14:tracePt t="17261" x="8631238" y="4468813"/>
          <p14:tracePt t="17269" x="8709025" y="4468813"/>
          <p14:tracePt t="17277" x="8902700" y="4487863"/>
          <p14:tracePt t="17285" x="8999538" y="4487863"/>
          <p14:tracePt t="17293" x="9153525" y="4527550"/>
          <p14:tracePt t="17301" x="9366250" y="4565650"/>
          <p14:tracePt t="17309" x="9444038" y="4565650"/>
          <p14:tracePt t="17317" x="9656763" y="4565650"/>
          <p14:tracePt t="17325" x="9772650" y="4565650"/>
          <p14:tracePt t="17333" x="9966325" y="4565650"/>
          <p14:tracePt t="17341" x="10082213" y="4565650"/>
          <p14:tracePt t="17350" x="10275888" y="4565650"/>
          <p14:tracePt t="17357" x="10315575" y="4565650"/>
          <p14:tracePt t="17365" x="10469563" y="4565650"/>
          <p14:tracePt t="17373" x="10566400" y="4546600"/>
          <p14:tracePt t="17382" x="10585450" y="4546600"/>
          <p14:tracePt t="17389" x="10604500" y="4546600"/>
          <p14:tracePt t="17397" x="10625138" y="4546600"/>
          <p14:tracePt t="17405" x="10644188" y="4546600"/>
          <p14:tracePt t="17413" x="10663238" y="4546600"/>
          <p14:tracePt t="17423" x="10701338" y="4546600"/>
          <p14:tracePt t="17429" x="10701338" y="4527550"/>
          <p14:tracePt t="17437" x="10721975" y="4527550"/>
          <p14:tracePt t="17446" x="10760075" y="4527550"/>
          <p14:tracePt t="17453" x="10779125" y="4508500"/>
          <p14:tracePt t="17462" x="10895013" y="4508500"/>
          <p14:tracePt t="17469" x="10934700" y="4487863"/>
          <p14:tracePt t="17478" x="11050588" y="4487863"/>
          <p14:tracePt t="17485" x="11107738" y="4449763"/>
          <p14:tracePt t="17493" x="11185525" y="4449763"/>
          <p14:tracePt t="17501" x="11282363" y="4449763"/>
          <p14:tracePt t="17509" x="11322050" y="4449763"/>
          <p14:tracePt t="17517" x="11379200" y="4449763"/>
          <p14:tracePt t="17525" x="11398250" y="4449763"/>
          <p14:tracePt t="17533" x="11476038" y="4449763"/>
          <p14:tracePt t="17541" x="11514138" y="4449763"/>
          <p14:tracePt t="17549" x="11572875" y="4468813"/>
          <p14:tracePt t="17557" x="11610975" y="4468813"/>
          <p14:tracePt t="17565" x="11747500" y="4487863"/>
          <p14:tracePt t="17573" x="11863388" y="4487863"/>
          <p14:tracePt t="17581" x="11901488" y="4487863"/>
          <p14:tracePt t="17589" x="12017375" y="4527550"/>
          <p14:tracePt t="17597" x="12076113" y="4527550"/>
          <p14:tracePt t="17605" x="12192000" y="4546600"/>
          <p14:tracePt t="17613" x="12211050" y="4546600"/>
          <p14:tracePt t="17621" x="12269788" y="4546600"/>
          <p14:tracePt t="17629" x="12288838" y="4546600"/>
          <p14:tracePt t="17758" x="12307888" y="4546600"/>
          <p14:tracePt t="17774" x="12326938" y="4546600"/>
          <p14:tracePt t="17781" x="12347575" y="4546600"/>
          <p14:tracePt t="17789" x="12366625" y="4546600"/>
          <p14:tracePt t="17797" x="12385675" y="4546600"/>
          <p14:tracePt t="17805" x="12404725" y="4546600"/>
          <p14:tracePt t="17813" x="12444413" y="4546600"/>
          <p14:tracePt t="17821" x="12463463" y="4546600"/>
          <p14:tracePt t="17829" x="12501563" y="4546600"/>
          <p14:tracePt t="17837" x="12520613" y="4546600"/>
          <p14:tracePt t="17845" x="12579350" y="4546600"/>
          <p14:tracePt t="17853" x="12598400" y="4546600"/>
          <p14:tracePt t="17862" x="12617450" y="4546600"/>
          <p14:tracePt t="17869" x="12636500" y="4546600"/>
          <p14:tracePt t="17878" x="12657138" y="4546600"/>
          <p14:tracePt t="17895" x="12714288" y="4546600"/>
          <p14:tracePt t="17902" x="12733338" y="4546600"/>
          <p14:tracePt t="17910" x="12753975" y="4546600"/>
          <p14:tracePt t="17917" x="12773025" y="4546600"/>
          <p14:tracePt t="17925" x="12792075" y="4546600"/>
          <p14:tracePt t="17933" x="12811125" y="4546600"/>
          <p14:tracePt t="17941" x="12830175" y="4546600"/>
          <p14:tracePt t="18013" x="12869863" y="4546600"/>
          <p14:tracePt t="18029" x="12888913" y="4546600"/>
          <p14:tracePt t="18037" x="12907963" y="4546600"/>
          <p14:tracePt t="18045" x="12927013" y="4546600"/>
          <p14:tracePt t="18053" x="12927013" y="4527550"/>
          <p14:tracePt t="18061" x="12947650" y="4527550"/>
          <p14:tracePt t="18070" x="12966700" y="4527550"/>
          <p14:tracePt t="18078" x="12985750" y="4508500"/>
          <p14:tracePt t="18085" x="13004800" y="4508500"/>
          <p14:tracePt t="18096" x="13044488" y="4508500"/>
          <p14:tracePt t="18101" x="13063538" y="4487863"/>
          <p14:tracePt t="18109" x="13082588" y="4487863"/>
          <p14:tracePt t="18117" x="13101638" y="4487863"/>
          <p14:tracePt t="18125" x="13120688" y="4468813"/>
          <p14:tracePt t="18133" x="13139738" y="4468813"/>
          <p14:tracePt t="18141" x="13160375" y="4468813"/>
          <p14:tracePt t="18149" x="13160375" y="4430713"/>
          <p14:tracePt t="18157" x="13198475" y="4430713"/>
          <p14:tracePt t="18165" x="13217525" y="4430713"/>
          <p14:tracePt t="18173" x="13236575" y="4430713"/>
          <p14:tracePt t="18181" x="13257213" y="4430713"/>
          <p14:tracePt t="18189" x="13314363" y="4411663"/>
          <p14:tracePt t="18197" x="13333413" y="4411663"/>
          <p14:tracePt t="18205" x="13373100" y="4391025"/>
          <p14:tracePt t="18214" x="13469938" y="4371975"/>
          <p14:tracePt t="18221" x="13488988" y="4371975"/>
          <p14:tracePt t="18229" x="13527088" y="4333875"/>
          <p14:tracePt t="18237" x="13546138" y="4314825"/>
          <p14:tracePt t="18245" x="13604875" y="4314825"/>
          <p14:tracePt t="18253" x="13623925" y="4314825"/>
          <p14:tracePt t="18262" x="13642975" y="4294188"/>
          <p14:tracePt t="18550" x="13663613" y="4294188"/>
          <p14:tracePt t="18558" x="13682663" y="4294188"/>
          <p14:tracePt t="18566" x="13739813" y="4294188"/>
          <p14:tracePt t="18573" x="13779500" y="4294188"/>
          <p14:tracePt t="18581" x="13798550" y="4294188"/>
          <p14:tracePt t="18589" x="13914438" y="4294188"/>
          <p14:tracePt t="18597" x="14070013" y="4294188"/>
          <p14:tracePt t="18605" x="14108113" y="4294188"/>
          <p14:tracePt t="18613" x="14224000" y="4294188"/>
          <p14:tracePt t="18621" x="14282738" y="4294188"/>
          <p14:tracePt t="18629" x="14398625" y="4294188"/>
          <p14:tracePt t="18637" x="14436725" y="4294188"/>
          <p14:tracePt t="18645" x="14533563" y="4294188"/>
          <p14:tracePt t="18653" x="14611350" y="4294188"/>
          <p14:tracePt t="18662" x="14630400" y="4294188"/>
          <p14:tracePt t="18669" x="14708188" y="4294188"/>
          <p14:tracePt t="18679" x="14746288" y="4294188"/>
          <p14:tracePt t="18686" x="14805025" y="4294188"/>
          <p14:tracePt t="18693" x="14824075" y="4294188"/>
          <p14:tracePt t="18701" x="14862175" y="4294188"/>
          <p14:tracePt t="18709" x="14901863" y="4294188"/>
          <p14:tracePt t="18717" x="14939963" y="4294188"/>
          <p14:tracePt t="18726" x="14959013" y="4294188"/>
          <p14:tracePt t="18733" x="14979650" y="4294188"/>
          <p14:tracePt t="18741" x="14998700" y="4294188"/>
          <p14:tracePt t="18749" x="15036800" y="4294188"/>
          <p14:tracePt t="18757" x="15076488" y="4294188"/>
          <p14:tracePt t="18766" x="15095538" y="4294188"/>
          <p14:tracePt t="18773" x="15114588" y="4294188"/>
          <p14:tracePt t="18790" x="15133638" y="4294188"/>
          <p14:tracePt t="18805" x="15171738" y="4294188"/>
          <p14:tracePt t="18813" x="15192375" y="4294188"/>
          <p14:tracePt t="18821" x="15211425" y="4294188"/>
          <p14:tracePt t="18829" x="15230475" y="4294188"/>
          <p14:tracePt t="18837" x="15249525" y="4294188"/>
          <p14:tracePt t="18846" x="15308263" y="4294188"/>
          <p14:tracePt t="18853" x="15327313" y="4294188"/>
          <p14:tracePt t="18861" x="15346363" y="4294188"/>
          <p14:tracePt t="18869" x="15424150" y="4294188"/>
          <p14:tracePt t="18878" x="15462250" y="4294188"/>
          <p14:tracePt t="18886" x="15578138" y="4294188"/>
          <p14:tracePt t="18895" x="15636875" y="4294188"/>
          <p14:tracePt t="18901" x="15752763" y="4256088"/>
          <p14:tracePt t="18909" x="15927388" y="4237038"/>
          <p14:tracePt t="18917" x="15965488" y="4237038"/>
          <p14:tracePt t="18925" x="16081375" y="4237038"/>
          <p14:tracePt t="18933" x="16140113" y="4237038"/>
          <p14:tracePt t="18941" x="16217900" y="4237038"/>
          <p14:tracePt t="18949" x="16275050" y="4237038"/>
          <p14:tracePt t="18957" x="16314738" y="4237038"/>
          <p14:tracePt t="18965" x="16333788" y="4237038"/>
          <p14:tracePt t="18973" x="16390938" y="4237038"/>
          <p14:tracePt t="18981" x="16411575" y="4237038"/>
          <p14:tracePt t="18990" x="16430625" y="4237038"/>
          <p14:tracePt t="18997" x="16449675" y="4237038"/>
          <p14:tracePt t="19005" x="16468725" y="4237038"/>
          <p14:tracePt t="19056" x="16487775" y="4237038"/>
          <p14:tracePt t="19069" x="16508413" y="4237038"/>
          <p14:tracePt t="19085" x="16546513" y="4237038"/>
          <p14:tracePt t="19101" x="16565563" y="4237038"/>
          <p14:tracePt t="19134" x="16584613" y="4237038"/>
          <p14:tracePt t="19238" x="16565563" y="4237038"/>
          <p14:tracePt t="19245" x="16527463" y="4237038"/>
          <p14:tracePt t="19254" x="16508413" y="4237038"/>
          <p14:tracePt t="19261" x="16468725" y="4237038"/>
          <p14:tracePt t="19269" x="16411575" y="4237038"/>
          <p14:tracePt t="19278" x="16390938" y="4237038"/>
          <p14:tracePt t="19285" x="16314738" y="4237038"/>
          <p14:tracePt t="19293" x="16275050" y="4237038"/>
          <p14:tracePt t="19301" x="16159163" y="4237038"/>
          <p14:tracePt t="19309" x="16005175" y="4237038"/>
          <p14:tracePt t="19317" x="15927388" y="4237038"/>
          <p14:tracePt t="19325" x="15674975" y="4237038"/>
          <p14:tracePt t="19333" x="15559088" y="4237038"/>
          <p14:tracePt t="19341" x="15249525" y="4237038"/>
          <p14:tracePt t="19349" x="15076488" y="4237038"/>
          <p14:tracePt t="19358" x="14765338" y="4237038"/>
          <p14:tracePt t="19366" x="14320838" y="4237038"/>
          <p14:tracePt t="19373" x="14204950" y="4237038"/>
          <p14:tracePt t="19381" x="13836650" y="4237038"/>
          <p14:tracePt t="19389" x="13682663" y="4237038"/>
          <p14:tracePt t="19397" x="13373100" y="4237038"/>
          <p14:tracePt t="19405" x="13257213" y="4237038"/>
          <p14:tracePt t="19413" x="12966700" y="4237038"/>
          <p14:tracePt t="19421" x="12850813" y="4237038"/>
          <p14:tracePt t="19429" x="12579350" y="4237038"/>
          <p14:tracePt t="19437" x="12307888" y="4294188"/>
          <p14:tracePt t="19445" x="12192000" y="4294188"/>
          <p14:tracePt t="19454" x="11979275" y="4314825"/>
          <p14:tracePt t="19462" x="11863388" y="4352925"/>
          <p14:tracePt t="19469" x="11650663" y="4391025"/>
          <p14:tracePt t="19478" x="11572875" y="4411663"/>
          <p14:tracePt t="19486" x="11360150" y="4449763"/>
          <p14:tracePt t="19493" x="11147425" y="4487863"/>
          <p14:tracePt t="19501" x="11069638" y="4487863"/>
          <p14:tracePt t="19509" x="10895013" y="4527550"/>
          <p14:tracePt t="19517" x="10818813" y="4546600"/>
          <p14:tracePt t="19525" x="10663238" y="4546600"/>
          <p14:tracePt t="19533" x="10585450" y="4565650"/>
          <p14:tracePt t="19541" x="10412413" y="4603750"/>
          <p14:tracePt t="19549" x="10334625" y="4603750"/>
          <p14:tracePt t="19557" x="10179050" y="4643438"/>
          <p14:tracePt t="19565" x="10025063" y="4643438"/>
          <p14:tracePt t="19573" x="9966325" y="4643438"/>
          <p14:tracePt t="19581" x="9772650" y="4643438"/>
          <p14:tracePt t="19589" x="9656763" y="4643438"/>
          <p14:tracePt t="19597" x="9463088" y="4643438"/>
          <p14:tracePt t="19605" x="9385300" y="4643438"/>
          <p14:tracePt t="19613" x="9096375" y="4643438"/>
          <p14:tracePt t="19621" x="8786813" y="4643438"/>
          <p14:tracePt t="19629" x="8669338" y="4643438"/>
          <p14:tracePt t="19637" x="8359775" y="4643438"/>
          <p14:tracePt t="19645" x="8262938" y="4643438"/>
          <p14:tracePt t="19653" x="7953375" y="4681538"/>
          <p14:tracePt t="19661" x="7837488" y="4681538"/>
          <p14:tracePt t="19669" x="7546975" y="4681538"/>
          <p14:tracePt t="19678" x="7431088" y="4700588"/>
          <p14:tracePt t="19685" x="7180263" y="4700588"/>
          <p14:tracePt t="19693" x="6908800" y="4740275"/>
          <p14:tracePt t="19701" x="6811963" y="4740275"/>
          <p14:tracePt t="19710" x="6618288" y="4740275"/>
          <p14:tracePt t="19727" x="6348413" y="4740275"/>
          <p14:tracePt t="19734" x="6270625" y="4740275"/>
          <p14:tracePt t="19741" x="6154738" y="4740275"/>
          <p14:tracePt t="19749" x="5999163" y="4740275"/>
          <p14:tracePt t="19757" x="5961063" y="4740275"/>
          <p14:tracePt t="19765" x="5845175" y="4740275"/>
          <p14:tracePt t="19773" x="5786438" y="4740275"/>
          <p14:tracePt t="19781" x="5670550" y="4740275"/>
          <p14:tracePt t="19789" x="5651500" y="4740275"/>
          <p14:tracePt t="19797" x="5573713" y="4740275"/>
          <p14:tracePt t="19805" x="5535613" y="4740275"/>
          <p14:tracePt t="19813" x="5438775" y="4740275"/>
          <p14:tracePt t="19821" x="5399088" y="4740275"/>
          <p14:tracePt t="19829" x="5341938" y="4740275"/>
          <p14:tracePt t="19837" x="5302250" y="4740275"/>
          <p14:tracePt t="19845" x="5264150" y="4740275"/>
          <p14:tracePt t="19853" x="5205413" y="4740275"/>
          <p14:tracePt t="19861" x="5167313" y="4740275"/>
          <p14:tracePt t="19869" x="5108575" y="4740275"/>
          <p14:tracePt t="19878" x="5051425" y="4740275"/>
          <p14:tracePt t="19885" x="5011738" y="4740275"/>
          <p14:tracePt t="19895" x="4954588" y="4740275"/>
          <p14:tracePt t="19901" x="4935538" y="4740275"/>
          <p14:tracePt t="19909" x="4876800" y="4740275"/>
          <p14:tracePt t="19917" x="4857750" y="4740275"/>
          <p14:tracePt t="19925" x="4818063" y="4740275"/>
          <p14:tracePt t="19933" x="4799013" y="4740275"/>
          <p14:tracePt t="19941" x="4741863" y="4740275"/>
          <p14:tracePt t="19949" x="4702175" y="4740275"/>
          <p14:tracePt t="19957" x="4683125" y="4740275"/>
          <p14:tracePt t="19965" x="4625975" y="4740275"/>
          <p14:tracePt t="19973" x="4605338" y="4740275"/>
          <p14:tracePt t="19981" x="4529138" y="4740275"/>
          <p14:tracePt t="19989" x="4508500" y="4740275"/>
          <p14:tracePt t="19997" x="4470400" y="4740275"/>
          <p14:tracePt t="20006" x="4411663" y="4740275"/>
          <p14:tracePt t="20013" x="4392613" y="4740275"/>
          <p14:tracePt t="20021" x="4373563" y="4740275"/>
          <p14:tracePt t="20029" x="4354513" y="4740275"/>
          <p14:tracePt t="20037" x="4316413" y="4740275"/>
          <p14:tracePt t="20277" x="4316413" y="4721225"/>
          <p14:tracePt t="20294" x="4295775" y="4721225"/>
          <p14:tracePt t="20830" x="4276725" y="4721225"/>
          <p14:tracePt t="20846" x="4257675" y="4721225"/>
          <p14:tracePt t="20853" x="4238625" y="4721225"/>
          <p14:tracePt t="20861" x="4219575" y="4721225"/>
          <p14:tracePt t="20869" x="4198938" y="4721225"/>
          <p14:tracePt t="20878" x="4160838" y="4721225"/>
          <p14:tracePt t="20896" x="4141788" y="4740275"/>
          <p14:tracePt t="20901" x="4122738" y="4740275"/>
          <p14:tracePt t="20910" x="4122738" y="4759325"/>
          <p14:tracePt t="20917" x="4102100" y="4759325"/>
          <p14:tracePt t="20925" x="4083050" y="4778375"/>
          <p14:tracePt t="20933" x="4064000" y="4797425"/>
          <p14:tracePt t="20941" x="4044950" y="4837113"/>
          <p14:tracePt t="20965" x="4025900" y="4856163"/>
          <p14:tracePt t="20974" x="3986213" y="4875213"/>
          <p14:tracePt t="20989" x="3986213" y="4894263"/>
          <p14:tracePt t="20997" x="3967163" y="4894263"/>
          <p14:tracePt t="21014" x="3967163" y="4913313"/>
          <p14:tracePt t="21021" x="3948113" y="4913313"/>
          <p14:tracePt t="21029" x="3948113" y="4933950"/>
          <p14:tracePt t="21039" x="3929063" y="4953000"/>
          <p14:tracePt t="21045" x="3910013" y="4991100"/>
          <p14:tracePt t="21053" x="3910013" y="5010150"/>
          <p14:tracePt t="21061" x="3889375" y="5010150"/>
          <p14:tracePt t="21069" x="3889375" y="5030788"/>
          <p14:tracePt t="21078" x="3889375" y="5049838"/>
          <p14:tracePt t="21085" x="3870325" y="5049838"/>
          <p14:tracePt t="21094" x="3832225" y="5068888"/>
          <p14:tracePt t="21112" x="3813175" y="5106988"/>
          <p14:tracePt t="21118" x="3792538" y="5146675"/>
          <p14:tracePt t="21125" x="3773488" y="5146675"/>
          <p14:tracePt t="21133" x="3754438" y="5165725"/>
          <p14:tracePt t="21142" x="3754438" y="5184775"/>
          <p14:tracePt t="21149" x="3695700" y="5203825"/>
          <p14:tracePt t="21157" x="3676650" y="5222875"/>
          <p14:tracePt t="21165" x="3657600" y="5222875"/>
          <p14:tracePt t="21174" x="3657600" y="5243513"/>
          <p14:tracePt t="21181" x="3638550" y="5243513"/>
          <p14:tracePt t="21189" x="3619500" y="5262563"/>
          <p14:tracePt t="21213" x="3598863" y="5262563"/>
          <p14:tracePt t="21229" x="3598863" y="5300663"/>
          <p14:tracePt t="21245" x="3579813" y="5300663"/>
          <p14:tracePt t="21254" x="3579813" y="5319713"/>
          <p14:tracePt t="21262" x="3541713" y="5319713"/>
          <p14:tracePt t="21270" x="3522663" y="5340350"/>
          <p14:tracePt t="21285" x="3503613" y="5340350"/>
          <p14:tracePt t="21293" x="3503613" y="5359400"/>
          <p14:tracePt t="21301" x="3482975" y="5378450"/>
          <p14:tracePt t="21309" x="3463925" y="5378450"/>
          <p14:tracePt t="21317" x="3444875" y="5397500"/>
          <p14:tracePt t="21325" x="3425825" y="5397500"/>
          <p14:tracePt t="21335" x="3425825" y="5416550"/>
          <p14:tracePt t="21341" x="3386138" y="5416550"/>
          <p14:tracePt t="21350" x="3367088" y="5456238"/>
          <p14:tracePt t="21358" x="3348038" y="5475288"/>
          <p14:tracePt t="21365" x="3328988" y="5475288"/>
          <p14:tracePt t="21373" x="3309938" y="5494338"/>
          <p14:tracePt t="21381" x="3289300" y="5513388"/>
          <p14:tracePt t="21390" x="3232150" y="5513388"/>
          <p14:tracePt t="21398" x="3232150" y="5532438"/>
          <p14:tracePt t="21405" x="3192463" y="5553075"/>
          <p14:tracePt t="21413" x="3173413" y="5553075"/>
          <p14:tracePt t="21424" x="3173413" y="5591175"/>
          <p14:tracePt t="21429" x="3154363" y="5610225"/>
          <p14:tracePt t="21453" x="3116263" y="5610225"/>
          <p14:tracePt t="21478" x="3116263" y="5629275"/>
          <p14:tracePt t="21485" x="3097213" y="5629275"/>
          <p14:tracePt t="21502" x="3076575" y="5629275"/>
          <p14:tracePt t="21509" x="3076575" y="5649913"/>
          <p14:tracePt t="21517" x="3057525" y="5649913"/>
          <p14:tracePt t="21525" x="3057525" y="5668963"/>
          <p14:tracePt t="21533" x="3038475" y="5668963"/>
          <p14:tracePt t="21541" x="3019425" y="5668963"/>
          <p14:tracePt t="21549" x="3000375" y="5688013"/>
          <p14:tracePt t="21557" x="3000375" y="5707063"/>
          <p14:tracePt t="21565" x="2960688" y="5707063"/>
          <p14:tracePt t="21573" x="2941638" y="5726113"/>
          <p14:tracePt t="21581" x="2922588" y="5765800"/>
          <p14:tracePt t="21589" x="2903538" y="5765800"/>
          <p14:tracePt t="21597" x="2903538" y="5784850"/>
          <p14:tracePt t="21606" x="2882900" y="5784850"/>
          <p14:tracePt t="21613" x="2882900" y="5803900"/>
          <p14:tracePt t="21621" x="2863850" y="5803900"/>
          <p14:tracePt t="21630" x="2844800" y="5803900"/>
          <p14:tracePt t="21638" x="2844800" y="5822950"/>
          <p14:tracePt t="21653" x="2806700" y="5822950"/>
          <p14:tracePt t="21670" x="2806700" y="5842000"/>
          <p14:tracePt t="21695" x="2786063" y="5842000"/>
          <p14:tracePt t="21759" x="2786063" y="5862638"/>
          <p14:tracePt t="21855" x="2825750" y="5862638"/>
          <p14:tracePt t="21886" x="2844800" y="5862638"/>
          <p14:tracePt t="21893" x="2863850" y="5862638"/>
          <p14:tracePt t="21901" x="2882900" y="5862638"/>
          <p14:tracePt t="21910" x="2903538" y="5862638"/>
          <p14:tracePt t="21917" x="2922588" y="5862638"/>
          <p14:tracePt t="21925" x="2941638" y="5862638"/>
          <p14:tracePt t="21933" x="3019425" y="5862638"/>
          <p14:tracePt t="21942" x="3116263" y="5862638"/>
          <p14:tracePt t="21950" x="3154363" y="5862638"/>
          <p14:tracePt t="21957" x="3232150" y="5862638"/>
          <p14:tracePt t="21965" x="3289300" y="5862638"/>
          <p14:tracePt t="21973" x="3367088" y="5862638"/>
          <p14:tracePt t="21983" x="3386138" y="5862638"/>
          <p14:tracePt t="21989" x="3463925" y="5900738"/>
          <p14:tracePt t="21997" x="3482975" y="5900738"/>
          <p14:tracePt t="22005" x="3522663" y="5919788"/>
          <p14:tracePt t="22014" x="3541713" y="5919788"/>
          <p14:tracePt t="22021" x="3560763" y="5919788"/>
          <p14:tracePt t="22040" x="3579813" y="5919788"/>
          <p14:tracePt t="22045" x="3598863" y="5919788"/>
          <p14:tracePt t="22053" x="3619500" y="5919788"/>
          <p14:tracePt t="22070" x="3638550" y="5919788"/>
          <p14:tracePt t="22078" x="3657600" y="5938838"/>
          <p14:tracePt t="22110" x="3695700" y="5938838"/>
          <p14:tracePt t="22141" x="3716338" y="5938838"/>
          <p14:tracePt t="22157" x="3735388" y="5938838"/>
          <p14:tracePt t="22206" x="3754438" y="5938838"/>
          <p14:tracePt t="22461" x="3773488" y="5938838"/>
          <p14:tracePt t="24045" x="3754438" y="5938838"/>
          <p14:tracePt t="24070" x="3735388" y="5938838"/>
          <p14:tracePt t="24094" x="3716338" y="5938838"/>
          <p14:tracePt t="25352" x="3657600" y="5938838"/>
          <p14:tracePt t="25358" x="3638550" y="5938838"/>
          <p14:tracePt t="25375" x="3619500" y="5959475"/>
          <p14:tracePt t="25382" x="3598863" y="5978525"/>
          <p14:tracePt t="25389" x="3541713" y="5997575"/>
          <p14:tracePt t="25397" x="3482975" y="6054725"/>
          <p14:tracePt t="25405" x="3444875" y="6054725"/>
          <p14:tracePt t="25416" x="3367088" y="6094413"/>
          <p14:tracePt t="25422" x="3328988" y="6113463"/>
          <p14:tracePt t="25429" x="3289300" y="6132513"/>
          <p14:tracePt t="25437" x="3270250" y="6151563"/>
          <p14:tracePt t="25445" x="3251200" y="6172200"/>
          <p14:tracePt t="25453" x="3213100" y="6210300"/>
          <p14:tracePt t="25470" x="3192463" y="6210300"/>
          <p14:tracePt t="25541" x="3192463" y="6229350"/>
          <p14:tracePt t="25549" x="3173413" y="6229350"/>
          <p14:tracePt t="25565" x="3173413" y="6248400"/>
          <p14:tracePt t="25573" x="3154363" y="6248400"/>
          <p14:tracePt t="25581" x="3135313" y="6269038"/>
          <p14:tracePt t="25597" x="3116263" y="6269038"/>
          <p14:tracePt t="25605" x="3097213" y="6269038"/>
          <p14:tracePt t="25613" x="3057525" y="6269038"/>
          <p14:tracePt t="25621" x="3038475" y="6288088"/>
          <p14:tracePt t="25637" x="3019425" y="6288088"/>
          <p14:tracePt t="25645" x="3000375" y="6288088"/>
          <p14:tracePt t="25653" x="2979738" y="6307138"/>
          <p14:tracePt t="25662" x="2960688" y="6307138"/>
          <p14:tracePt t="25678" x="2941638" y="6326188"/>
          <p14:tracePt t="25685" x="2922588" y="6326188"/>
          <p14:tracePt t="25693" x="2882900" y="6326188"/>
          <p14:tracePt t="25701" x="2863850" y="6345238"/>
          <p14:tracePt t="25709" x="2825750" y="6384925"/>
          <p14:tracePt t="25717" x="2806700" y="6384925"/>
          <p14:tracePt t="25725" x="2767013" y="6403975"/>
          <p14:tracePt t="25733" x="2747963" y="6403975"/>
          <p14:tracePt t="25741" x="2728913" y="6423025"/>
          <p14:tracePt t="25752" x="2709863" y="6423025"/>
          <p14:tracePt t="25757" x="2690813" y="6423025"/>
          <p14:tracePt t="25766" x="2670175" y="6423025"/>
          <p14:tracePt t="25775" x="2613025" y="6442075"/>
          <p14:tracePt t="25781" x="2593975" y="6461125"/>
          <p14:tracePt t="25789" x="2573338" y="6461125"/>
          <p14:tracePt t="25797" x="2554288" y="6461125"/>
          <p14:tracePt t="25805" x="2535238" y="6461125"/>
          <p14:tracePt t="25813" x="2516188" y="6500813"/>
          <p14:tracePt t="25821" x="2516188" y="6519863"/>
          <p14:tracePt t="25829" x="2476500" y="6519863"/>
          <p14:tracePt t="25837" x="2438400" y="6519863"/>
          <p14:tracePt t="25845" x="2419350" y="6538913"/>
          <p14:tracePt t="25853" x="2400300" y="6538913"/>
          <p14:tracePt t="25862" x="2379663" y="6538913"/>
          <p14:tracePt t="25869" x="2341563" y="6557963"/>
          <p14:tracePt t="25887" x="2322513" y="6557963"/>
          <p14:tracePt t="25982" x="2303463" y="6557963"/>
          <p14:tracePt t="26079" x="2282825" y="6557963"/>
          <p14:tracePt t="26109" x="2263775" y="6557963"/>
          <p14:tracePt t="26134" x="2244725" y="6557963"/>
          <p14:tracePt t="26141" x="2225675" y="6557963"/>
          <p14:tracePt t="26149" x="2206625" y="6557963"/>
          <p14:tracePt t="26165" x="2166938" y="6557963"/>
          <p14:tracePt t="26173" x="2147888" y="6557963"/>
          <p14:tracePt t="26181" x="2128838" y="6557963"/>
          <p14:tracePt t="26189" x="2109788" y="6557963"/>
          <p14:tracePt t="26197" x="2090738" y="6557963"/>
          <p14:tracePt t="26205" x="2070100" y="6557963"/>
          <p14:tracePt t="26213" x="2012950" y="6557963"/>
          <p14:tracePt t="26222" x="1993900" y="6557963"/>
          <p14:tracePt t="26229" x="1954213" y="6557963"/>
          <p14:tracePt t="26237" x="1897063" y="6557963"/>
          <p14:tracePt t="26245" x="1876425" y="6557963"/>
          <p14:tracePt t="26255" x="1800225" y="6578600"/>
          <p14:tracePt t="26262" x="1781175" y="6578600"/>
          <p14:tracePt t="26269" x="1741488" y="6578600"/>
          <p14:tracePt t="26277" x="1703388" y="6597650"/>
          <p14:tracePt t="26285" x="1684338" y="6597650"/>
          <p14:tracePt t="26293" x="1663700" y="6597650"/>
          <p14:tracePt t="26301" x="1644650" y="6597650"/>
          <p14:tracePt t="26309" x="1625600" y="6597650"/>
          <p14:tracePt t="26317" x="1606550" y="6597650"/>
          <p14:tracePt t="26333" x="1606550" y="6635750"/>
          <p14:tracePt t="26342" x="1587500" y="6635750"/>
          <p14:tracePt t="26357" x="1547813" y="6635750"/>
          <p14:tracePt t="26374" x="1528763" y="6635750"/>
          <p14:tracePt t="26381" x="1509713" y="6635750"/>
          <p14:tracePt t="26389" x="1490663" y="6635750"/>
          <p14:tracePt t="26397" x="1470025" y="6635750"/>
          <p14:tracePt t="26405" x="1450975" y="6635750"/>
          <p14:tracePt t="26421" x="1431925" y="6635750"/>
          <p14:tracePt t="26438" x="1393825" y="6635750"/>
          <p14:tracePt t="26446" x="1374775" y="6635750"/>
          <p14:tracePt t="26479" x="1354138" y="6635750"/>
          <p14:tracePt t="26493" x="1335088" y="6635750"/>
          <p14:tracePt t="26525" x="1316038" y="6635750"/>
          <p14:tracePt t="26550" x="1296988" y="6635750"/>
          <p14:tracePt t="26566" x="1277938" y="6635750"/>
          <p14:tracePt t="26573" x="1277938" y="6616700"/>
          <p14:tracePt t="26581" x="1257300" y="6616700"/>
          <p14:tracePt t="26589" x="1219200" y="6616700"/>
          <p14:tracePt t="26597" x="1219200" y="6597650"/>
          <p14:tracePt t="26605" x="1200150" y="6597650"/>
          <p14:tracePt t="26613" x="1200150" y="6578600"/>
          <p14:tracePt t="26621" x="1181100" y="6557963"/>
          <p14:tracePt t="26629" x="1160463" y="6538913"/>
          <p14:tracePt t="26637" x="1141413" y="6481763"/>
          <p14:tracePt t="26645" x="1122363" y="6461125"/>
          <p14:tracePt t="26653" x="1063625" y="6423025"/>
          <p14:tracePt t="26662" x="1044575" y="6384925"/>
          <p14:tracePt t="26669" x="987425" y="6345238"/>
          <p14:tracePt t="26677" x="968375" y="6326188"/>
          <p14:tracePt t="27069" x="987425" y="6307138"/>
          <p14:tracePt t="27126" x="1025525" y="6307138"/>
          <p14:tracePt t="27293" x="1025525" y="6326188"/>
          <p14:tracePt t="27301" x="1025525" y="6345238"/>
          <p14:tracePt t="27309" x="1044575" y="6364288"/>
          <p14:tracePt t="27318" x="1044575" y="6423025"/>
          <p14:tracePt t="27325" x="1044575" y="6442075"/>
          <p14:tracePt t="27334" x="1063625" y="6481763"/>
          <p14:tracePt t="27341" x="1063625" y="6500813"/>
          <p14:tracePt t="27349" x="1063625" y="6578600"/>
          <p14:tracePt t="27358" x="1063625" y="6597650"/>
          <p14:tracePt t="27365" x="1063625" y="6635750"/>
          <p14:tracePt t="27373" x="1063625" y="6654800"/>
          <p14:tracePt t="27381" x="1063625" y="6673850"/>
          <p14:tracePt t="27454" x="1084263" y="6673850"/>
          <p14:tracePt t="27502" x="1103313" y="6673850"/>
          <p14:tracePt t="27517" x="1103313" y="6654800"/>
          <p14:tracePt t="27525" x="1103313" y="6616700"/>
          <p14:tracePt t="27534" x="1141413" y="6578600"/>
          <p14:tracePt t="27541" x="1141413" y="6557963"/>
          <p14:tracePt t="27549" x="1160463" y="6500813"/>
          <p14:tracePt t="27557" x="1181100" y="6461125"/>
          <p14:tracePt t="27565" x="1181100" y="6403975"/>
          <p14:tracePt t="27573" x="1181100" y="6345238"/>
          <p14:tracePt t="27581" x="1181100" y="6326188"/>
          <p14:tracePt t="27589" x="1200150" y="6288088"/>
          <p14:tracePt t="27597" x="1200150" y="6269038"/>
          <p14:tracePt t="27622" x="1200150" y="6229350"/>
          <p14:tracePt t="27766" x="1200150" y="6248400"/>
          <p14:tracePt t="27774" x="1200150" y="6269038"/>
          <p14:tracePt t="27781" x="1200150" y="6288088"/>
          <p14:tracePt t="27789" x="1181100" y="6288088"/>
          <p14:tracePt t="27797" x="1181100" y="6307138"/>
          <p14:tracePt t="27805" x="1160463" y="6326188"/>
          <p14:tracePt t="27813" x="1160463" y="6345238"/>
          <p14:tracePt t="27821" x="1160463" y="6364288"/>
          <p14:tracePt t="27829" x="1160463" y="6442075"/>
          <p14:tracePt t="27837" x="1160463" y="6461125"/>
          <p14:tracePt t="27845" x="1160463" y="6519863"/>
          <p14:tracePt t="27853" x="1160463" y="6538913"/>
          <p14:tracePt t="27869" x="1160463" y="6557963"/>
          <p14:tracePt t="27957" x="1181100" y="6557963"/>
          <p14:tracePt t="27965" x="1200150" y="6538913"/>
          <p14:tracePt t="27974" x="1200150" y="6519863"/>
          <p14:tracePt t="27982" x="1238250" y="6500813"/>
          <p14:tracePt t="27989" x="1238250" y="6442075"/>
          <p14:tracePt t="27997" x="1257300" y="6423025"/>
          <p14:tracePt t="28005" x="1277938" y="6345238"/>
          <p14:tracePt t="28013" x="1296988" y="6288088"/>
          <p14:tracePt t="28021" x="1316038" y="6269038"/>
          <p14:tracePt t="28029" x="1316038" y="6229350"/>
          <p14:tracePt t="28038" x="1316038" y="6210300"/>
          <p14:tracePt t="28046" x="1354138" y="6210300"/>
          <p14:tracePt t="28165" x="1335088" y="6210300"/>
          <p14:tracePt t="28181" x="1335088" y="6229350"/>
          <p14:tracePt t="28189" x="1335088" y="6248400"/>
          <p14:tracePt t="28197" x="1335088" y="6269038"/>
          <p14:tracePt t="28206" x="1335088" y="6326188"/>
          <p14:tracePt t="28213" x="1335088" y="6345238"/>
          <p14:tracePt t="28221" x="1335088" y="6364288"/>
          <p14:tracePt t="28229" x="1335088" y="6384925"/>
          <p14:tracePt t="28237" x="1335088" y="6403975"/>
          <p14:tracePt t="28269" x="1354138" y="6403975"/>
          <p14:tracePt t="28461" x="1335088" y="6403975"/>
          <p14:tracePt t="28494" x="1316038" y="6403975"/>
          <p14:tracePt t="28549" x="1296988" y="6423025"/>
          <p14:tracePt t="28590" x="1296988" y="6442075"/>
          <p14:tracePt t="28629" x="1296988" y="6481763"/>
          <p14:tracePt t="28653" x="1296988" y="6500813"/>
          <p14:tracePt t="28669" x="1296988" y="6519863"/>
          <p14:tracePt t="28696" x="1296988" y="6538913"/>
          <p14:tracePt t="28709" x="1296988" y="6557963"/>
          <p14:tracePt t="28717" x="1296988" y="6578600"/>
          <p14:tracePt t="28733" x="1296988" y="6597650"/>
          <p14:tracePt t="28749" x="1296988" y="6635750"/>
          <p14:tracePt t="28814" x="1296988" y="6654800"/>
          <p14:tracePt t="28829" x="1296988" y="6673850"/>
          <p14:tracePt t="28837" x="1296988" y="6694488"/>
          <p14:tracePt t="28869" x="1296988" y="6713538"/>
          <p14:tracePt t="28910" x="1296988" y="6732588"/>
          <p14:tracePt t="28927" x="1296988" y="6751638"/>
          <p14:tracePt t="28936" x="1316038" y="6751638"/>
          <p14:tracePt t="28941" x="1354138" y="6751638"/>
          <p14:tracePt t="28949" x="1354138" y="6791325"/>
          <p14:tracePt t="28957" x="1393825" y="6810375"/>
          <p14:tracePt t="28965" x="1412875" y="6810375"/>
          <p14:tracePt t="28974" x="1431925" y="6829425"/>
          <p14:tracePt t="28981" x="1490663" y="6848475"/>
          <p14:tracePt t="28989" x="1528763" y="6848475"/>
          <p14:tracePt t="28997" x="1587500" y="6888163"/>
          <p14:tracePt t="29005" x="1644650" y="6888163"/>
          <p14:tracePt t="29013" x="1722438" y="6888163"/>
          <p14:tracePt t="29021" x="1741488" y="6888163"/>
          <p14:tracePt t="29029" x="1819275" y="6888163"/>
          <p14:tracePt t="29037" x="1876425" y="6888163"/>
          <p14:tracePt t="29045" x="1954213" y="6888163"/>
          <p14:tracePt t="29053" x="1993900" y="6888163"/>
          <p14:tracePt t="29061" x="2032000" y="6888163"/>
          <p14:tracePt t="29069" x="2070100" y="6867525"/>
          <p14:tracePt t="29077" x="2128838" y="6867525"/>
          <p14:tracePt t="29085" x="2166938" y="6867525"/>
          <p14:tracePt t="29093" x="2187575" y="6848475"/>
          <p14:tracePt t="29101" x="2263775" y="6848475"/>
          <p14:tracePt t="29110" x="2322513" y="6848475"/>
          <p14:tracePt t="29117" x="2341563" y="6848475"/>
          <p14:tracePt t="29125" x="2360613" y="6848475"/>
          <p14:tracePt t="29133" x="2379663" y="6848475"/>
          <p14:tracePt t="29142" x="2400300" y="6848475"/>
          <p14:tracePt t="29149" x="2419350" y="6848475"/>
          <p14:tracePt t="29167" x="2457450" y="6848475"/>
          <p14:tracePt t="29173" x="2476500" y="6848475"/>
          <p14:tracePt t="29181" x="2497138" y="6848475"/>
          <p14:tracePt t="29189" x="2516188" y="6848475"/>
          <p14:tracePt t="29197" x="2535238" y="6848475"/>
          <p14:tracePt t="29205" x="2554288" y="6848475"/>
          <p14:tracePt t="29213" x="2573338" y="6848475"/>
          <p14:tracePt t="29221" x="2632075" y="6848475"/>
          <p14:tracePt t="29238" x="2651125" y="6848475"/>
          <p14:tracePt t="29245" x="2670175" y="6848475"/>
          <p14:tracePt t="29253" x="2690813" y="6848475"/>
          <p14:tracePt t="29261" x="2709863" y="6848475"/>
          <p14:tracePt t="29269" x="2728913" y="6848475"/>
          <p14:tracePt t="29277" x="2767013" y="6848475"/>
          <p14:tracePt t="29285" x="2786063" y="6848475"/>
          <p14:tracePt t="29293" x="2806700" y="6848475"/>
          <p14:tracePt t="29301" x="2825750" y="6848475"/>
          <p14:tracePt t="29309" x="2863850" y="6848475"/>
          <p14:tracePt t="29317" x="2922588" y="6848475"/>
          <p14:tracePt t="29325" x="2979738" y="6848475"/>
          <p14:tracePt t="29333" x="3000375" y="6848475"/>
          <p14:tracePt t="29341" x="3097213" y="6848475"/>
          <p14:tracePt t="29350" x="3116263" y="6848475"/>
          <p14:tracePt t="29357" x="3154363" y="6848475"/>
          <p14:tracePt t="29365" x="3213100" y="6888163"/>
          <p14:tracePt t="29373" x="3270250" y="6888163"/>
          <p14:tracePt t="29381" x="3289300" y="6907213"/>
          <p14:tracePt t="29389" x="3309938" y="6907213"/>
          <p14:tracePt t="29397" x="3328988" y="6907213"/>
          <p14:tracePt t="29405" x="3348038" y="6907213"/>
          <p14:tracePt t="29413" x="3367088" y="6907213"/>
          <p14:tracePt t="29421" x="3406775" y="6907213"/>
          <p14:tracePt t="29429" x="3425825" y="6907213"/>
          <p14:tracePt t="29437" x="3463925" y="6926263"/>
          <p14:tracePt t="29445" x="3482975" y="6926263"/>
          <p14:tracePt t="29453" x="3541713" y="6926263"/>
          <p14:tracePt t="29462" x="3560763" y="6926263"/>
          <p14:tracePt t="29469" x="3598863" y="6926263"/>
          <p14:tracePt t="29478" x="3619500" y="6926263"/>
          <p14:tracePt t="29486" x="3676650" y="6926263"/>
          <p14:tracePt t="29493" x="3695700" y="6926263"/>
          <p14:tracePt t="29501" x="3716338" y="6926263"/>
          <p14:tracePt t="29509" x="3735388" y="6926263"/>
          <p14:tracePt t="29518" x="3754438" y="6926263"/>
          <p14:tracePt t="29525" x="3792538" y="6926263"/>
          <p14:tracePt t="29533" x="3813175" y="6926263"/>
          <p14:tracePt t="29541" x="3851275" y="6926263"/>
          <p14:tracePt t="29549" x="3870325" y="6926263"/>
          <p14:tracePt t="29558" x="3929063" y="6926263"/>
          <p14:tracePt t="29566" x="4005263" y="6926263"/>
          <p14:tracePt t="29573" x="4064000" y="6926263"/>
          <p14:tracePt t="29581" x="4141788" y="6926263"/>
          <p14:tracePt t="29589" x="4160838" y="6926263"/>
          <p14:tracePt t="29597" x="4238625" y="6926263"/>
          <p14:tracePt t="29605" x="4257675" y="6926263"/>
          <p14:tracePt t="29618" x="4354513" y="6888163"/>
          <p14:tracePt t="29621" x="4411663" y="6888163"/>
          <p14:tracePt t="29629" x="4432300" y="6888163"/>
          <p14:tracePt t="29637" x="4489450" y="6867525"/>
          <p14:tracePt t="29645" x="4508500" y="6867525"/>
          <p14:tracePt t="29653" x="4529138" y="6867525"/>
          <p14:tracePt t="29661" x="4548188" y="6867525"/>
          <p14:tracePt t="29669" x="4605338" y="6848475"/>
          <p14:tracePt t="29677" x="4645025" y="6848475"/>
          <p14:tracePt t="29685" x="4664075" y="6848475"/>
          <p14:tracePt t="29694" x="4722813" y="6848475"/>
          <p14:tracePt t="29701" x="4741863" y="6848475"/>
          <p14:tracePt t="29709" x="4779963" y="6848475"/>
          <p14:tracePt t="29717" x="4799013" y="6848475"/>
          <p14:tracePt t="29725" x="4857750" y="6848475"/>
          <p14:tracePt t="29733" x="4876800" y="6848475"/>
          <p14:tracePt t="29741" x="4914900" y="6848475"/>
          <p14:tracePt t="29749" x="4935538" y="6848475"/>
          <p14:tracePt t="29757" x="4973638" y="6848475"/>
          <p14:tracePt t="29765" x="4992688" y="6848475"/>
          <p14:tracePt t="29773" x="5011738" y="6848475"/>
          <p14:tracePt t="29781" x="5032375" y="6848475"/>
          <p14:tracePt t="29789" x="5051425" y="6848475"/>
          <p14:tracePt t="29797" x="5070475" y="6848475"/>
          <p14:tracePt t="29805" x="5089525" y="6848475"/>
          <p14:tracePt t="29813" x="5129213" y="6848475"/>
          <p14:tracePt t="29822" x="5148263" y="6848475"/>
          <p14:tracePt t="29829" x="5167313" y="6848475"/>
          <p14:tracePt t="29838" x="5186363" y="6848475"/>
          <p14:tracePt t="29845" x="5205413" y="6848475"/>
          <p14:tracePt t="29880" x="5224463" y="6848475"/>
          <p14:tracePt t="29893" x="5245100" y="6848475"/>
          <p14:tracePt t="29901" x="5283200" y="6848475"/>
          <p14:tracePt t="29917" x="5283200" y="6829425"/>
          <p14:tracePt t="29925" x="5302250" y="6829425"/>
          <p14:tracePt t="30007" x="5321300" y="6829425"/>
          <p14:tracePt t="30021" x="5341938" y="6829425"/>
          <p14:tracePt t="30029" x="5360988" y="6829425"/>
          <p14:tracePt t="30037" x="5380038" y="6829425"/>
          <p14:tracePt t="30044" x="5399088" y="6829425"/>
          <p14:tracePt t="30062" x="5418138" y="6829425"/>
          <p14:tracePt t="30069" x="5457825" y="6829425"/>
          <p14:tracePt t="30077" x="5476875" y="6829425"/>
          <p14:tracePt t="30085" x="5495925" y="6829425"/>
          <p14:tracePt t="30109" x="5514975" y="6829425"/>
          <p14:tracePt t="30117" x="5535613" y="6829425"/>
          <p14:tracePt t="30146" x="5554663" y="6829425"/>
          <p14:tracePt t="30157" x="5573713" y="6829425"/>
          <p14:tracePt t="30183" x="5611813" y="6829425"/>
          <p14:tracePt t="30205" x="5630863" y="6829425"/>
          <p14:tracePt t="30231" x="5651500" y="6829425"/>
          <p14:tracePt t="30277" x="5670550" y="6829425"/>
          <p14:tracePt t="30294" x="5689600" y="6829425"/>
          <p14:tracePt t="30319" x="5708650" y="6829425"/>
          <p14:tracePt t="30333" x="5727700" y="6829425"/>
          <p14:tracePt t="30365" x="5767388" y="6829425"/>
          <p14:tracePt t="30406" x="5786438" y="6829425"/>
          <p14:tracePt t="30510" x="5786438" y="6791325"/>
          <p14:tracePt t="30533" x="5786438" y="6770688"/>
          <p14:tracePt t="30541" x="5786438" y="6751638"/>
          <p14:tracePt t="30549" x="5786438" y="6732588"/>
          <p14:tracePt t="30565" x="5786438" y="6713538"/>
          <p14:tracePt t="30573" x="5786438" y="6694488"/>
          <p14:tracePt t="30581" x="5748338" y="6694488"/>
          <p14:tracePt t="30589" x="5748338" y="6673850"/>
          <p14:tracePt t="30597" x="5727700" y="6673850"/>
          <p14:tracePt t="30605" x="5727700" y="6635750"/>
          <p14:tracePt t="30613" x="5708650" y="6635750"/>
          <p14:tracePt t="30621" x="5708650" y="6616700"/>
          <p14:tracePt t="30630" x="5689600" y="6616700"/>
          <p14:tracePt t="30637" x="5689600" y="6597650"/>
          <p14:tracePt t="30645" x="5670550" y="6597650"/>
          <p14:tracePt t="30653" x="5670550" y="6578600"/>
          <p14:tracePt t="30663" x="5651500" y="6557963"/>
          <p14:tracePt t="30669" x="5630863" y="6557963"/>
          <p14:tracePt t="30686" x="5630863" y="6538913"/>
          <p14:tracePt t="30695" x="5592763" y="6538913"/>
          <p14:tracePt t="30701" x="5573713" y="6538913"/>
          <p14:tracePt t="30709" x="5573713" y="6519863"/>
          <p14:tracePt t="30717" x="5535613" y="6481763"/>
          <p14:tracePt t="30725" x="5514975" y="6481763"/>
          <p14:tracePt t="30733" x="5495925" y="6481763"/>
          <p14:tracePt t="30741" x="5457825" y="6481763"/>
          <p14:tracePt t="30749" x="5399088" y="6481763"/>
          <p14:tracePt t="30757" x="5360988" y="6481763"/>
          <p14:tracePt t="30765" x="5321300" y="6461125"/>
          <p14:tracePt t="30773" x="5302250" y="6461125"/>
          <p14:tracePt t="30781" x="5245100" y="6461125"/>
          <p14:tracePt t="30789" x="5205413" y="6461125"/>
          <p14:tracePt t="30797" x="5186363" y="6461125"/>
          <p14:tracePt t="30805" x="5129213" y="6461125"/>
          <p14:tracePt t="30813" x="5089525" y="6461125"/>
          <p14:tracePt t="30821" x="5032375" y="6461125"/>
          <p14:tracePt t="30829" x="5011738" y="6461125"/>
          <p14:tracePt t="30837" x="4992688" y="6461125"/>
          <p14:tracePt t="30846" x="4935538" y="6442075"/>
          <p14:tracePt t="30853" x="4914900" y="6442075"/>
          <p14:tracePt t="30862" x="4895850" y="6423025"/>
          <p14:tracePt t="30869" x="4876800" y="6423025"/>
          <p14:tracePt t="30878" x="4857750" y="6423025"/>
          <p14:tracePt t="30885" x="4838700" y="6403975"/>
          <p14:tracePt t="30896" x="4818063" y="6403975"/>
          <p14:tracePt t="30901" x="4779963" y="6384925"/>
          <p14:tracePt t="30909" x="4760913" y="6384925"/>
          <p14:tracePt t="30917" x="4741863" y="6345238"/>
          <p14:tracePt t="30925" x="4702175" y="6345238"/>
          <p14:tracePt t="30933" x="4683125" y="6326188"/>
          <p14:tracePt t="30941" x="4645025" y="6326188"/>
          <p14:tracePt t="30949" x="4625975" y="6326188"/>
          <p14:tracePt t="30957" x="4605338" y="6307138"/>
          <p14:tracePt t="30967" x="4586288" y="6307138"/>
          <p14:tracePt t="30973" x="4567238" y="6288088"/>
          <p14:tracePt t="30981" x="4548188" y="6288088"/>
          <p14:tracePt t="30989" x="4529138" y="6288088"/>
          <p14:tracePt t="30997" x="4489450" y="6288088"/>
          <p14:tracePt t="31013" x="4470400" y="6288088"/>
          <p14:tracePt t="31021" x="4451350" y="6288088"/>
          <p14:tracePt t="31029" x="4432300" y="6288088"/>
          <p14:tracePt t="31037" x="4411663" y="6288088"/>
          <p14:tracePt t="31045" x="4392613" y="6288088"/>
          <p14:tracePt t="31054" x="4373563" y="6288088"/>
          <p14:tracePt t="31062" x="4335463" y="6288088"/>
          <p14:tracePt t="31069" x="4316413" y="6288088"/>
          <p14:tracePt t="31077" x="4295775" y="6288088"/>
          <p14:tracePt t="31198" x="4316413" y="6288088"/>
          <p14:tracePt t="31213" x="4354513" y="6269038"/>
          <p14:tracePt t="31230" x="4373563" y="6269038"/>
          <p14:tracePt t="31253" x="4392613" y="6269038"/>
          <p14:tracePt t="31269" x="4411663" y="6269038"/>
          <p14:tracePt t="31285" x="4432300" y="6269038"/>
          <p14:tracePt t="31343" x="4451350" y="6269038"/>
          <p14:tracePt t="31374" x="4470400" y="6269038"/>
          <p14:tracePt t="31381" x="4508500" y="6269038"/>
          <p14:tracePt t="31398" x="4529138" y="6248400"/>
          <p14:tracePt t="31405" x="4548188" y="6248400"/>
          <p14:tracePt t="31413" x="4567238" y="6248400"/>
          <p14:tracePt t="31421" x="4586288" y="6248400"/>
          <p14:tracePt t="31429" x="4605338" y="6248400"/>
          <p14:tracePt t="31437" x="4625975" y="6248400"/>
          <p14:tracePt t="31445" x="4664075" y="6248400"/>
          <p14:tracePt t="31453" x="4664075" y="6229350"/>
          <p14:tracePt t="31462" x="4702175" y="6229350"/>
          <p14:tracePt t="31469" x="4722813" y="6229350"/>
          <p14:tracePt t="31477" x="4799013" y="6229350"/>
          <p14:tracePt t="31485" x="4818063" y="6229350"/>
          <p14:tracePt t="31493" x="4895850" y="6229350"/>
          <p14:tracePt t="31501" x="4935538" y="6229350"/>
          <p14:tracePt t="31509" x="4992688" y="6229350"/>
          <p14:tracePt t="31517" x="5070475" y="6229350"/>
          <p14:tracePt t="31525" x="5089525" y="6229350"/>
          <p14:tracePt t="31533" x="5148263" y="6229350"/>
          <p14:tracePt t="31541" x="5167313" y="6229350"/>
          <p14:tracePt t="31549" x="5245100" y="6229350"/>
          <p14:tracePt t="31557" x="5264150" y="6229350"/>
          <p14:tracePt t="31565" x="5302250" y="6229350"/>
          <p14:tracePt t="31573" x="5360988" y="6229350"/>
          <p14:tracePt t="31581" x="5380038" y="6229350"/>
          <p14:tracePt t="31589" x="5399088" y="6229350"/>
          <p14:tracePt t="31597" x="5418138" y="6229350"/>
          <p14:tracePt t="31605" x="5476875" y="6229350"/>
          <p14:tracePt t="31613" x="5495925" y="6229350"/>
          <p14:tracePt t="31621" x="5514975" y="6248400"/>
          <p14:tracePt t="31629" x="5535613" y="6248400"/>
          <p14:tracePt t="31638" x="5554663" y="6248400"/>
          <p14:tracePt t="31645" x="5611813" y="6269038"/>
          <p14:tracePt t="31653" x="5630863" y="6288088"/>
          <p14:tracePt t="31662" x="5651500" y="6288088"/>
          <p14:tracePt t="31669" x="5670550" y="6288088"/>
          <p14:tracePt t="31677" x="5727700" y="6307138"/>
          <p14:tracePt t="31685" x="5748338" y="6307138"/>
          <p14:tracePt t="31693" x="5748338" y="6345238"/>
          <p14:tracePt t="31701" x="5767388" y="6345238"/>
          <p14:tracePt t="31709" x="5786438" y="6345238"/>
          <p14:tracePt t="31718" x="5805488" y="6345238"/>
          <p14:tracePt t="31725" x="5824538" y="6345238"/>
          <p14:tracePt t="31733" x="5864225" y="6345238"/>
          <p14:tracePt t="31741" x="5883275" y="6345238"/>
          <p14:tracePt t="31749" x="5902325" y="6345238"/>
          <p14:tracePt t="31757" x="5921375" y="6345238"/>
          <p14:tracePt t="31778" x="5942013" y="6345238"/>
          <p14:tracePt t="31798" x="5961063" y="6345238"/>
          <p14:tracePt t="31813" x="5980113" y="6364288"/>
          <p14:tracePt t="31821" x="6018213" y="6364288"/>
          <p14:tracePt t="31829" x="6037263" y="6364288"/>
          <p14:tracePt t="31845" x="6057900" y="6384925"/>
          <p14:tracePt t="31853" x="6076950" y="6384925"/>
          <p14:tracePt t="31863" x="6096000" y="6384925"/>
          <p14:tracePt t="31869" x="6115050" y="6384925"/>
          <p14:tracePt t="31878" x="6134100" y="6384925"/>
          <p14:tracePt t="31895" x="6173788" y="6403975"/>
          <p14:tracePt t="31925" x="6192838" y="6403975"/>
          <p14:tracePt t="31965" x="6211888" y="6423025"/>
          <p14:tracePt t="31973" x="6211888" y="6442075"/>
          <p14:tracePt t="31989" x="6230938" y="6442075"/>
          <p14:tracePt t="31997" x="6230938" y="6461125"/>
          <p14:tracePt t="32005" x="6230938" y="6500813"/>
          <p14:tracePt t="32022" x="6230938" y="6519863"/>
          <p14:tracePt t="32030" x="6230938" y="6538913"/>
          <p14:tracePt t="32045" x="6230938" y="6557963"/>
          <p14:tracePt t="32053" x="6230938" y="6578600"/>
          <p14:tracePt t="32062" x="6230938" y="6597650"/>
          <p14:tracePt t="32080" x="6230938" y="6616700"/>
          <p14:tracePt t="32088" x="6211888" y="6616700"/>
          <p14:tracePt t="32093" x="6211888" y="6654800"/>
          <p14:tracePt t="32101" x="6192838" y="6673850"/>
          <p14:tracePt t="32109" x="6154738" y="6673850"/>
          <p14:tracePt t="32117" x="6134100" y="6694488"/>
          <p14:tracePt t="32125" x="6115050" y="6694488"/>
          <p14:tracePt t="32133" x="6115050" y="6713538"/>
          <p14:tracePt t="32141" x="6076950" y="6713538"/>
          <p14:tracePt t="32149" x="6057900" y="6713538"/>
          <p14:tracePt t="32157" x="6018213" y="6732588"/>
          <p14:tracePt t="32165" x="5999163" y="6732588"/>
          <p14:tracePt t="32173" x="5980113" y="6751638"/>
          <p14:tracePt t="32181" x="5961063" y="6751638"/>
          <p14:tracePt t="32189" x="5921375" y="6751638"/>
          <p14:tracePt t="32197" x="5883275" y="6751638"/>
          <p14:tracePt t="32206" x="5864225" y="6770688"/>
          <p14:tracePt t="32213" x="5824538" y="6770688"/>
          <p14:tracePt t="32221" x="5767388" y="6770688"/>
          <p14:tracePt t="32229" x="5727700" y="6770688"/>
          <p14:tracePt t="32237" x="5708650" y="6770688"/>
          <p14:tracePt t="32245" x="5651500" y="6770688"/>
          <p14:tracePt t="32253" x="5630863" y="6770688"/>
          <p14:tracePt t="32262" x="5592763" y="6770688"/>
          <p14:tracePt t="32269" x="5573713" y="6770688"/>
          <p14:tracePt t="32277" x="5514975" y="6770688"/>
          <p14:tracePt t="32285" x="5495925" y="6770688"/>
          <p14:tracePt t="32293" x="5476875" y="6770688"/>
          <p14:tracePt t="32301" x="5418138" y="6770688"/>
          <p14:tracePt t="32309" x="5399088" y="6770688"/>
          <p14:tracePt t="32317" x="5380038" y="6770688"/>
          <p14:tracePt t="32325" x="5360988" y="6770688"/>
          <p14:tracePt t="32333" x="5341938" y="6770688"/>
          <p14:tracePt t="32341" x="5283200" y="6770688"/>
          <p14:tracePt t="32350" x="5264150" y="6770688"/>
          <p14:tracePt t="32357" x="5224463" y="6770688"/>
          <p14:tracePt t="32365" x="5205413" y="6770688"/>
          <p14:tracePt t="32373" x="5186363" y="6770688"/>
          <p14:tracePt t="32382" x="5129213" y="6770688"/>
          <p14:tracePt t="32389" x="5108575" y="6770688"/>
          <p14:tracePt t="32397" x="5089525" y="6770688"/>
          <p14:tracePt t="32405" x="5032375" y="6810375"/>
          <p14:tracePt t="32413" x="4992688" y="6810375"/>
          <p14:tracePt t="32421" x="4973638" y="6810375"/>
          <p14:tracePt t="32429" x="4954588" y="6810375"/>
          <p14:tracePt t="32437" x="4914900" y="6829425"/>
          <p14:tracePt t="32447" x="4876800" y="6829425"/>
          <p14:tracePt t="32453" x="4857750" y="6829425"/>
          <p14:tracePt t="32462" x="4838700" y="6829425"/>
          <p14:tracePt t="32469" x="4818063" y="6829425"/>
          <p14:tracePt t="32477" x="4779963" y="6829425"/>
          <p14:tracePt t="32485" x="4760913" y="6829425"/>
          <p14:tracePt t="32493" x="4741863" y="6829425"/>
          <p14:tracePt t="32501" x="4722813" y="6829425"/>
          <p14:tracePt t="32509" x="4702175" y="6829425"/>
          <p14:tracePt t="32517" x="4683125" y="6829425"/>
          <p14:tracePt t="32525" x="4664075" y="6829425"/>
          <p14:tracePt t="32534" x="4645025" y="6829425"/>
          <p14:tracePt t="32541" x="4605338" y="6829425"/>
          <p14:tracePt t="32549" x="4586288" y="6829425"/>
          <p14:tracePt t="32557" x="4567238" y="6829425"/>
          <p14:tracePt t="32565" x="4548188" y="6829425"/>
          <p14:tracePt t="32573" x="4529138" y="6829425"/>
          <p14:tracePt t="32589" x="4508500" y="6829425"/>
          <p14:tracePt t="32597" x="4489450" y="6829425"/>
          <p14:tracePt t="32613" x="4451350" y="6848475"/>
          <p14:tracePt t="32629" x="4432300" y="6848475"/>
          <p14:tracePt t="32637" x="4411663" y="6848475"/>
          <p14:tracePt t="32647" x="4392613" y="6848475"/>
          <p14:tracePt t="32653" x="4373563" y="6848475"/>
          <p14:tracePt t="32670" x="4354513" y="6848475"/>
          <p14:tracePt t="32685" x="4335463" y="6848475"/>
          <p14:tracePt t="32693" x="4295775" y="6848475"/>
          <p14:tracePt t="32701" x="4276725" y="6848475"/>
          <p14:tracePt t="32709" x="4257675" y="6848475"/>
          <p14:tracePt t="32717" x="4238625" y="6848475"/>
          <p14:tracePt t="32725" x="4219575" y="6848475"/>
          <p14:tracePt t="32733" x="4198938" y="6848475"/>
          <p14:tracePt t="32741" x="4179888" y="6867525"/>
          <p14:tracePt t="32757" x="4141788" y="6867525"/>
          <p14:tracePt t="32765" x="4122738" y="6867525"/>
          <p14:tracePt t="32773" x="4102100" y="6867525"/>
          <p14:tracePt t="32781" x="4083050" y="6867525"/>
          <p14:tracePt t="32799" x="4064000" y="6867525"/>
          <p14:tracePt t="32806" x="4044950" y="6867525"/>
          <p14:tracePt t="32813" x="4025900" y="6888163"/>
          <p14:tracePt t="32821" x="4005263" y="6888163"/>
          <p14:tracePt t="32829" x="3967163" y="6888163"/>
          <p14:tracePt t="32837" x="3948113" y="6888163"/>
          <p14:tracePt t="32853" x="3929063" y="6888163"/>
          <p14:tracePt t="32862" x="3910013" y="6888163"/>
          <p14:tracePt t="32878" x="3889375" y="6888163"/>
          <p14:tracePt t="32897" x="3851275" y="6888163"/>
          <p14:tracePt t="32910" x="3813175" y="6888163"/>
          <p14:tracePt t="32917" x="3792538" y="6888163"/>
          <p14:tracePt t="32925" x="3773488" y="6888163"/>
          <p14:tracePt t="32933" x="3754438" y="6888163"/>
          <p14:tracePt t="32941" x="3735388" y="6907213"/>
          <p14:tracePt t="32949" x="3716338" y="6907213"/>
          <p14:tracePt t="32958" x="3695700" y="6907213"/>
          <p14:tracePt t="32965" x="3657600" y="6907213"/>
          <p14:tracePt t="32973" x="3638550" y="6907213"/>
          <p14:tracePt t="32981" x="3619500" y="6907213"/>
          <p14:tracePt t="32989" x="3598863" y="6907213"/>
          <p14:tracePt t="32997" x="3579813" y="6907213"/>
          <p14:tracePt t="33005" x="3560763" y="6907213"/>
          <p14:tracePt t="33013" x="3541713" y="6907213"/>
          <p14:tracePt t="33045" x="3503613" y="6907213"/>
          <p14:tracePt t="33102" x="3482975" y="6907213"/>
          <p14:tracePt t="33134" x="3463925" y="6907213"/>
          <p14:tracePt t="33149" x="3444875" y="6907213"/>
          <p14:tracePt t="33165" x="3425825" y="6907213"/>
          <p14:tracePt t="33173" x="3406775" y="6907213"/>
          <p14:tracePt t="33181" x="3386138" y="6907213"/>
          <p14:tracePt t="33189" x="3367088" y="6907213"/>
          <p14:tracePt t="33197" x="3328988" y="6907213"/>
          <p14:tracePt t="33205" x="3309938" y="6907213"/>
          <p14:tracePt t="33221" x="3289300" y="6907213"/>
          <p14:tracePt t="33237" x="3270250" y="6907213"/>
          <p14:tracePt t="35103" x="3192463" y="6888163"/>
          <p14:tracePt t="35109" x="3173413" y="6888163"/>
          <p14:tracePt t="35117" x="3135313" y="6888163"/>
          <p14:tracePt t="35125" x="3076575" y="6888163"/>
          <p14:tracePt t="35133" x="3000375" y="6848475"/>
          <p14:tracePt t="35141" x="2960688" y="6848475"/>
          <p14:tracePt t="35149" x="2903538" y="6848475"/>
          <p14:tracePt t="35157" x="2863850" y="6829425"/>
          <p14:tracePt t="35165" x="2806700" y="6829425"/>
          <p14:tracePt t="35173" x="2747963" y="6829425"/>
          <p14:tracePt t="35181" x="2690813" y="6829425"/>
          <p14:tracePt t="35189" x="2651125" y="6810375"/>
          <p14:tracePt t="35197" x="2632075" y="6810375"/>
          <p14:tracePt t="35205" x="2593975" y="6791325"/>
          <p14:tracePt t="35213" x="2573338" y="6791325"/>
          <p14:tracePt t="35221" x="2535238" y="6791325"/>
          <p14:tracePt t="35229" x="2476500" y="6791325"/>
          <p14:tracePt t="35237" x="2457450" y="6770688"/>
          <p14:tracePt t="35245" x="2419350" y="6770688"/>
          <p14:tracePt t="35254" x="2400300" y="6770688"/>
          <p14:tracePt t="35262" x="2322513" y="6770688"/>
          <p14:tracePt t="35269" x="2263775" y="6732588"/>
          <p14:tracePt t="35277" x="2244725" y="6732588"/>
          <p14:tracePt t="35285" x="2225675" y="6732588"/>
          <p14:tracePt t="35293" x="2166938" y="6732588"/>
          <p14:tracePt t="35301" x="2128838" y="6732588"/>
          <p14:tracePt t="35309" x="2109788" y="6732588"/>
          <p14:tracePt t="35318" x="2051050" y="6732588"/>
          <p14:tracePt t="35325" x="2032000" y="6732588"/>
          <p14:tracePt t="35333" x="1993900" y="6732588"/>
          <p14:tracePt t="35341" x="1973263" y="6713538"/>
          <p14:tracePt t="35350" x="1935163" y="6713538"/>
          <p14:tracePt t="35357" x="1897063" y="6713538"/>
          <p14:tracePt t="35365" x="1876425" y="6694488"/>
          <p14:tracePt t="35373" x="1819275" y="6694488"/>
          <p14:tracePt t="35381" x="1800225" y="6694488"/>
          <p14:tracePt t="35389" x="1760538" y="6694488"/>
          <p14:tracePt t="35397" x="1741488" y="6694488"/>
          <p14:tracePt t="35405" x="1722438" y="6694488"/>
          <p14:tracePt t="35413" x="1703388" y="6694488"/>
          <p14:tracePt t="35421" x="1644650" y="6694488"/>
          <p14:tracePt t="35429" x="1606550" y="6694488"/>
          <p14:tracePt t="35437" x="1566863" y="6694488"/>
          <p14:tracePt t="35446" x="1547813" y="6694488"/>
          <p14:tracePt t="35453" x="1528763" y="6694488"/>
          <p14:tracePt t="35463" x="1509713" y="6694488"/>
          <p14:tracePt t="35469" x="1490663" y="6694488"/>
          <p14:tracePt t="35477" x="1470025" y="6694488"/>
          <p14:tracePt t="35485" x="1450975" y="6694488"/>
          <p14:tracePt t="35493" x="1412875" y="6694488"/>
          <p14:tracePt t="35501" x="1393825" y="6673850"/>
          <p14:tracePt t="35509" x="1354138" y="6673850"/>
          <p14:tracePt t="35517" x="1335088" y="6673850"/>
          <p14:tracePt t="35525" x="1316038" y="6673850"/>
          <p14:tracePt t="35533" x="1277938" y="6654800"/>
          <p14:tracePt t="35541" x="1257300" y="6654800"/>
          <p14:tracePt t="35549" x="1219200" y="6654800"/>
          <p14:tracePt t="35557" x="1200150" y="6654800"/>
          <p14:tracePt t="35565" x="1181100" y="6635750"/>
          <p14:tracePt t="35590" x="1141413" y="6635750"/>
          <p14:tracePt t="35613" x="1122363" y="6635750"/>
          <p14:tracePt t="35637" x="1103313" y="6597650"/>
          <p14:tracePt t="35686" x="1103313" y="6578600"/>
          <p14:tracePt t="35694" x="1084263" y="6578600"/>
          <p14:tracePt t="35709" x="1084263" y="6557963"/>
          <p14:tracePt t="35718" x="1063625" y="6557963"/>
          <p14:tracePt t="35725" x="1063625" y="6538913"/>
          <p14:tracePt t="35742" x="1063625" y="6519863"/>
          <p14:tracePt t="35757" x="1063625" y="6500813"/>
          <p14:tracePt t="36182" x="1063625" y="6519863"/>
          <p14:tracePt t="36198" x="1063625" y="6538913"/>
          <p14:tracePt t="36205" x="1063625" y="6557963"/>
          <p14:tracePt t="36213" x="1063625" y="6578600"/>
          <p14:tracePt t="36221" x="1063625" y="6616700"/>
          <p14:tracePt t="36229" x="1063625" y="6635750"/>
          <p14:tracePt t="36237" x="1063625" y="6654800"/>
          <p14:tracePt t="36246" x="1084263" y="6654800"/>
          <p14:tracePt t="36254" x="1084263" y="6673850"/>
          <p14:tracePt t="36262" x="1084263" y="6694488"/>
          <p14:tracePt t="36269" x="1084263" y="6713538"/>
          <p14:tracePt t="36277" x="1103313" y="6732588"/>
          <p14:tracePt t="36286" x="1103313" y="6770688"/>
          <p14:tracePt t="36293" x="1122363" y="6791325"/>
          <p14:tracePt t="36301" x="1160463" y="6810375"/>
          <p14:tracePt t="36310" x="1160463" y="6829425"/>
          <p14:tracePt t="36317" x="1160463" y="6848475"/>
          <p14:tracePt t="36325" x="1181100" y="6848475"/>
          <p14:tracePt t="36333" x="1181100" y="6867525"/>
          <p14:tracePt t="36341" x="1181100" y="6888163"/>
          <p14:tracePt t="36349" x="1181100" y="6907213"/>
          <p14:tracePt t="36357" x="1200150" y="6945313"/>
          <p14:tracePt t="36365" x="1200150" y="6964363"/>
          <p14:tracePt t="36373" x="1219200" y="6964363"/>
          <p14:tracePt t="36381" x="1219200" y="6983413"/>
          <p14:tracePt t="36389" x="1219200" y="7004050"/>
          <p14:tracePt t="36397" x="1219200" y="7023100"/>
          <p14:tracePt t="36406" x="1238250" y="7042150"/>
          <p14:tracePt t="36421" x="1238250" y="7061200"/>
          <p14:tracePt t="36439" x="1257300" y="7100888"/>
          <p14:tracePt t="36446" x="1257300" y="7119938"/>
          <p14:tracePt t="36453" x="1277938" y="7138988"/>
          <p14:tracePt t="36462" x="1277938" y="7158038"/>
          <p14:tracePt t="36478" x="1316038" y="7177088"/>
          <p14:tracePt t="36485" x="1316038" y="7196138"/>
          <p14:tracePt t="36501" x="1335088" y="7216775"/>
          <p14:tracePt t="36527" x="1335088" y="7254875"/>
          <p14:tracePt t="36550" x="1335088" y="7273925"/>
          <p14:tracePt t="36565" x="1335088" y="7292975"/>
          <p14:tracePt t="36581" x="1354138" y="7313613"/>
          <p14:tracePt t="36597" x="1354138" y="7332663"/>
          <p14:tracePt t="36605" x="1354138" y="7351713"/>
          <p14:tracePt t="36621" x="1354138" y="7370763"/>
          <p14:tracePt t="36638" x="1354138" y="7410450"/>
          <p14:tracePt t="36656" x="1354138" y="7429500"/>
          <p14:tracePt t="36669" x="1354138" y="7448550"/>
          <p14:tracePt t="36686" x="1354138" y="7467600"/>
          <p14:tracePt t="36694" x="1354138" y="7486650"/>
          <p14:tracePt t="36710" x="1354138" y="7505700"/>
          <p14:tracePt t="36725" x="1354138" y="7526338"/>
          <p14:tracePt t="36741" x="1354138" y="7545388"/>
          <p14:tracePt t="36757" x="1354138" y="7583488"/>
          <p14:tracePt t="36773" x="1354138" y="7602538"/>
          <p14:tracePt t="36790" x="1354138" y="7623175"/>
          <p14:tracePt t="36798" x="1354138" y="7642225"/>
          <p14:tracePt t="36813" x="1354138" y="7661275"/>
          <p14:tracePt t="36839" x="1354138" y="7680325"/>
          <p14:tracePt t="36847" x="1354138" y="7699375"/>
          <p14:tracePt t="36862" x="1354138" y="7739063"/>
          <p14:tracePt t="36877" x="1354138" y="7758113"/>
          <p14:tracePt t="36894" x="1354138" y="7777163"/>
          <p14:tracePt t="36901" x="1354138" y="7796213"/>
          <p14:tracePt t="36917" x="1354138" y="7815263"/>
          <p14:tracePt t="36933" x="1354138" y="7835900"/>
          <p14:tracePt t="36949" x="1354138" y="7854950"/>
          <p14:tracePt t="36965" x="1354138" y="7893050"/>
          <p14:tracePt t="36973" x="1354138" y="7912100"/>
          <p14:tracePt t="37005" x="1354138" y="7932738"/>
          <p14:tracePt t="37030" x="1354138" y="7951788"/>
          <p14:tracePt t="37382" x="1354138" y="7932738"/>
          <p14:tracePt t="37389" x="1354138" y="7912100"/>
          <p14:tracePt t="37397" x="1354138" y="7874000"/>
          <p14:tracePt t="37405" x="1354138" y="7854950"/>
          <p14:tracePt t="37413" x="1354138" y="7835900"/>
          <p14:tracePt t="37421" x="1354138" y="7815263"/>
          <p14:tracePt t="37429" x="1354138" y="7796213"/>
          <p14:tracePt t="37437" x="1354138" y="7739063"/>
          <p14:tracePt t="37446" x="1354138" y="7720013"/>
          <p14:tracePt t="37453" x="1354138" y="7680325"/>
          <p14:tracePt t="37462" x="1354138" y="7661275"/>
          <p14:tracePt t="37469" x="1354138" y="7602538"/>
          <p14:tracePt t="37477" x="1354138" y="7564438"/>
          <p14:tracePt t="37485" x="1354138" y="7505700"/>
          <p14:tracePt t="37493" x="1354138" y="7429500"/>
          <p14:tracePt t="37501" x="1354138" y="7410450"/>
          <p14:tracePt t="37509" x="1354138" y="7332663"/>
          <p14:tracePt t="37517" x="1354138" y="7313613"/>
          <p14:tracePt t="37525" x="1354138" y="7235825"/>
          <p14:tracePt t="37533" x="1354138" y="7158038"/>
          <p14:tracePt t="37541" x="1354138" y="7100888"/>
          <p14:tracePt t="37549" x="1354138" y="7023100"/>
          <p14:tracePt t="37557" x="1374775" y="7004050"/>
          <p14:tracePt t="37565" x="1374775" y="6945313"/>
          <p14:tracePt t="37573" x="1374775" y="6926263"/>
          <p14:tracePt t="37581" x="1374775" y="6888163"/>
          <p14:tracePt t="37589" x="1374775" y="6867525"/>
          <p14:tracePt t="37597" x="1374775" y="6829425"/>
          <p14:tracePt t="37605" x="1374775" y="6810375"/>
          <p14:tracePt t="37621" x="1374775" y="6791325"/>
          <p14:tracePt t="37637" x="1374775" y="6770688"/>
          <p14:tracePt t="37653" x="1374775" y="6751638"/>
          <p14:tracePt t="37677" x="1374775" y="6732588"/>
          <p14:tracePt t="37718" x="1374775" y="6713538"/>
          <p14:tracePt t="37733" x="1374775" y="6694488"/>
          <p14:tracePt t="37742" x="1374775" y="6654800"/>
          <p14:tracePt t="37749" x="1374775" y="6635750"/>
          <p14:tracePt t="37757" x="1374775" y="6616700"/>
          <p14:tracePt t="37765" x="1374775" y="6597650"/>
          <p14:tracePt t="37781" x="1374775" y="6578600"/>
          <p14:tracePt t="37792" x="1374775" y="6557963"/>
          <p14:tracePt t="37797" x="1374775" y="6538913"/>
          <p14:tracePt t="37805" x="1374775" y="6500813"/>
          <p14:tracePt t="37813" x="1354138" y="6481763"/>
          <p14:tracePt t="37821" x="1354138" y="6461125"/>
          <p14:tracePt t="37829" x="1354138" y="6442075"/>
          <p14:tracePt t="37837" x="1335088" y="6423025"/>
          <p14:tracePt t="37845" x="1335088" y="6403975"/>
          <p14:tracePt t="37862" x="1296988" y="6403975"/>
          <p14:tracePt t="37869" x="1296988" y="6384925"/>
          <p14:tracePt t="37959" x="1296988" y="6345238"/>
          <p14:tracePt t="38061" x="1277938" y="6345238"/>
          <p14:tracePt t="38117" x="1257300" y="6345238"/>
          <p14:tracePt t="38125" x="1238250" y="6345238"/>
          <p14:tracePt t="38133" x="1219200" y="6345238"/>
          <p14:tracePt t="38141" x="1200150" y="6345238"/>
          <p14:tracePt t="38157" x="1181100" y="6345238"/>
          <p14:tracePt t="38165" x="1181100" y="6364288"/>
          <p14:tracePt t="38173" x="1141413" y="6384925"/>
          <p14:tracePt t="38181" x="1122363" y="6403975"/>
          <p14:tracePt t="38189" x="1122363" y="6442075"/>
          <p14:tracePt t="38197" x="1103313" y="6461125"/>
          <p14:tracePt t="38206" x="1103313" y="6538913"/>
          <p14:tracePt t="38213" x="1103313" y="6557963"/>
          <p14:tracePt t="38221" x="1103313" y="6616700"/>
          <p14:tracePt t="38229" x="1103313" y="6635750"/>
          <p14:tracePt t="38237" x="1103313" y="6673850"/>
          <p14:tracePt t="38245" x="1122363" y="6732588"/>
          <p14:tracePt t="38254" x="1122363" y="6751638"/>
          <p14:tracePt t="38261" x="1122363" y="6810375"/>
          <p14:tracePt t="38269" x="1122363" y="6829425"/>
          <p14:tracePt t="38277" x="1141413" y="6867525"/>
          <p14:tracePt t="38285" x="1141413" y="6888163"/>
          <p14:tracePt t="38293" x="1160463" y="6964363"/>
          <p14:tracePt t="38301" x="1200150" y="7023100"/>
          <p14:tracePt t="38309" x="1200150" y="7042150"/>
          <p14:tracePt t="38317" x="1200150" y="7061200"/>
          <p14:tracePt t="38325" x="1219200" y="7080250"/>
          <p14:tracePt t="38333" x="1219200" y="7119938"/>
          <p14:tracePt t="38341" x="1238250" y="7138988"/>
          <p14:tracePt t="38349" x="1238250" y="7158038"/>
          <p14:tracePt t="38357" x="1238250" y="7177088"/>
          <p14:tracePt t="38374" x="1257300" y="7196138"/>
          <p14:tracePt t="38381" x="1257300" y="7216775"/>
          <p14:tracePt t="38397" x="1257300" y="7235825"/>
          <p14:tracePt t="38413" x="1277938" y="7273925"/>
          <p14:tracePt t="38421" x="1277938" y="7292975"/>
          <p14:tracePt t="38431" x="1277938" y="7313613"/>
          <p14:tracePt t="38437" x="1277938" y="7332663"/>
          <p14:tracePt t="38445" x="1277938" y="7351713"/>
          <p14:tracePt t="38453" x="1277938" y="7370763"/>
          <p14:tracePt t="38463" x="1277938" y="7389813"/>
          <p14:tracePt t="38469" x="1277938" y="7429500"/>
          <p14:tracePt t="38485" x="1277938" y="7448550"/>
          <p14:tracePt t="38493" x="1277938" y="7467600"/>
          <p14:tracePt t="38509" x="1277938" y="7486650"/>
          <p14:tracePt t="38517" x="1277938" y="7505700"/>
          <p14:tracePt t="38525" x="1277938" y="7526338"/>
          <p14:tracePt t="38533" x="1277938" y="7545388"/>
          <p14:tracePt t="38541" x="1277938" y="7583488"/>
          <p14:tracePt t="38557" x="1277938" y="7602538"/>
          <p14:tracePt t="38565" x="1277938" y="7623175"/>
          <p14:tracePt t="38573" x="1277938" y="7642225"/>
          <p14:tracePt t="38581" x="1277938" y="7661275"/>
          <p14:tracePt t="38589" x="1277938" y="7680325"/>
          <p14:tracePt t="38597" x="1277938" y="7699375"/>
          <p14:tracePt t="38605" x="1277938" y="7720013"/>
          <p14:tracePt t="38613" x="1277938" y="7758113"/>
          <p14:tracePt t="38621" x="1277938" y="7777163"/>
          <p14:tracePt t="38633" x="1277938" y="7796213"/>
          <p14:tracePt t="38637" x="1277938" y="7815263"/>
          <p14:tracePt t="38645" x="1277938" y="7835900"/>
          <p14:tracePt t="38653" x="1277938" y="7854950"/>
          <p14:tracePt t="38662" x="1277938" y="7874000"/>
          <p14:tracePt t="38677" x="1277938" y="7912100"/>
          <p14:tracePt t="38703" x="1277938" y="7932738"/>
          <p14:tracePt t="38728" x="1277938" y="7951788"/>
          <p14:tracePt t="38741" x="1277938" y="7970838"/>
          <p14:tracePt t="38766" x="1277938" y="7989888"/>
          <p14:tracePt t="38814" x="1277938" y="8008938"/>
          <p14:tracePt t="38855" x="1277938" y="8029575"/>
          <p14:tracePt t="38881" x="1277938" y="8067675"/>
          <p14:tracePt t="39806" x="1277938" y="8048625"/>
          <p14:tracePt t="39933" x="1277938" y="8029575"/>
          <p14:tracePt t="40537" x="1257300" y="8029575"/>
          <p14:tracePt t="40549" x="1257300" y="8067675"/>
          <p14:tracePt t="40565" x="1257300" y="8086725"/>
          <p14:tracePt t="40589" x="1257300" y="8105775"/>
          <p14:tracePt t="40605" x="1257300" y="8124825"/>
          <p14:tracePt t="40621" x="1257300" y="8145463"/>
          <p14:tracePt t="40645" x="1257300" y="8164513"/>
          <p14:tracePt t="41671" x="1277938" y="8164513"/>
          <p14:tracePt t="42302" x="1296988" y="8164513"/>
          <p14:tracePt t="42309" x="1316038" y="8164513"/>
          <p14:tracePt t="44055" x="1296988" y="8164513"/>
          <p14:tracePt t="44174" x="1316038" y="8164513"/>
          <p14:tracePt t="44190" x="1335088" y="8164513"/>
          <p14:tracePt t="44206" x="1374775" y="8183563"/>
          <p14:tracePt t="44213" x="1393825" y="8183563"/>
          <p14:tracePt t="44229" x="1412875" y="8183563"/>
          <p14:tracePt t="44237" x="1431925" y="8221663"/>
          <p14:tracePt t="44261" x="1450975" y="8221663"/>
          <p14:tracePt t="44271" x="1470025" y="8221663"/>
          <p14:tracePt t="44285" x="1490663" y="8221663"/>
          <p14:tracePt t="44301" x="1528763" y="8221663"/>
          <p14:tracePt t="44318" x="1547813" y="8221663"/>
          <p14:tracePt t="44343" x="1566863" y="8242300"/>
          <p14:tracePt t="44359" x="1587500" y="8242300"/>
          <p14:tracePt t="44590" x="1566863" y="8242300"/>
          <p14:tracePt t="44597" x="1566863" y="8202613"/>
          <p14:tracePt t="44613" x="1547813" y="8183563"/>
          <p14:tracePt t="44632" x="1509713" y="8164513"/>
          <p14:tracePt t="44637" x="1509713" y="8145463"/>
          <p14:tracePt t="44645" x="1490663" y="8124825"/>
          <p14:tracePt t="44653" x="1470025" y="8105775"/>
          <p14:tracePt t="44669" x="1450975" y="8086725"/>
          <p14:tracePt t="44677" x="1431925" y="8048625"/>
          <p14:tracePt t="44685" x="1431925" y="8029575"/>
          <p14:tracePt t="44693" x="1412875" y="8008938"/>
          <p14:tracePt t="44701" x="1393825" y="7989888"/>
          <p14:tracePt t="44710" x="1393825" y="7970838"/>
          <p14:tracePt t="44717" x="1354138" y="7951788"/>
          <p14:tracePt t="44726" x="1335088" y="7932738"/>
          <p14:tracePt t="44733" x="1335088" y="7874000"/>
          <p14:tracePt t="44741" x="1316038" y="7854950"/>
          <p14:tracePt t="44749" x="1316038" y="7815263"/>
          <p14:tracePt t="44757" x="1296988" y="7777163"/>
          <p14:tracePt t="44765" x="1296988" y="7758113"/>
          <p14:tracePt t="44774" x="1277938" y="7680325"/>
          <p14:tracePt t="44781" x="1277938" y="7661275"/>
          <p14:tracePt t="44789" x="1257300" y="7623175"/>
          <p14:tracePt t="44797" x="1257300" y="7602538"/>
          <p14:tracePt t="44806" x="1257300" y="7545388"/>
          <p14:tracePt t="44813" x="1257300" y="7526338"/>
          <p14:tracePt t="44821" x="1257300" y="7486650"/>
          <p14:tracePt t="44829" x="1219200" y="7467600"/>
          <p14:tracePt t="44837" x="1219200" y="7429500"/>
          <p14:tracePt t="44846" x="1219200" y="7389813"/>
          <p14:tracePt t="44853" x="1219200" y="7370763"/>
          <p14:tracePt t="44861" x="1200150" y="7370763"/>
          <p14:tracePt t="44869" x="1200150" y="7351713"/>
          <p14:tracePt t="44877" x="1200150" y="7332663"/>
          <p14:tracePt t="44885" x="1200150" y="7292975"/>
          <p14:tracePt t="44893" x="1200150" y="7273925"/>
          <p14:tracePt t="44914" x="1181100" y="7216775"/>
          <p14:tracePt t="44917" x="1181100" y="7196138"/>
          <p14:tracePt t="44925" x="1181100" y="7158038"/>
          <p14:tracePt t="44933" x="1181100" y="7119938"/>
          <p14:tracePt t="44941" x="1181100" y="7100888"/>
          <p14:tracePt t="44950" x="1181100" y="7080250"/>
          <p14:tracePt t="44957" x="1181100" y="7023100"/>
          <p14:tracePt t="44965" x="1160463" y="7004050"/>
          <p14:tracePt t="44973" x="1160463" y="6983413"/>
          <p14:tracePt t="44981" x="1160463" y="6964363"/>
          <p14:tracePt t="44989" x="1160463" y="6945313"/>
          <p14:tracePt t="44997" x="1141413" y="6945313"/>
          <p14:tracePt t="45005" x="1141413" y="6926263"/>
          <p14:tracePt t="45045" x="1141413" y="6907213"/>
          <p14:tracePt t="45069" x="1141413" y="6867525"/>
          <p14:tracePt t="45086" x="1141413" y="6848475"/>
          <p14:tracePt t="45101" x="1141413" y="6829425"/>
          <p14:tracePt t="45110" x="1141413" y="6810375"/>
          <p14:tracePt t="45125" x="1141413" y="6791325"/>
          <p14:tracePt t="45144" x="1141413" y="6770688"/>
          <p14:tracePt t="45169" x="1141413" y="6751638"/>
          <p14:tracePt t="45189" x="1141413" y="6713538"/>
          <p14:tracePt t="45287" x="1141413" y="6694488"/>
          <p14:tracePt t="45518" x="1141413" y="6732588"/>
          <p14:tracePt t="45542" x="1141413" y="6751638"/>
          <p14:tracePt t="45557" x="1141413" y="6770688"/>
          <p14:tracePt t="45584" x="1141413" y="6791325"/>
          <p14:tracePt t="45597" x="1141413" y="6810375"/>
          <p14:tracePt t="45605" x="1141413" y="6829425"/>
          <p14:tracePt t="45613" x="1160463" y="6848475"/>
          <p14:tracePt t="45621" x="1160463" y="6888163"/>
          <p14:tracePt t="45637" x="1160463" y="6907213"/>
          <p14:tracePt t="45646" x="1160463" y="6926263"/>
          <p14:tracePt t="45653" x="1181100" y="6945313"/>
          <p14:tracePt t="45661" x="1181100" y="6964363"/>
          <p14:tracePt t="45669" x="1200150" y="6983413"/>
          <p14:tracePt t="45677" x="1200150" y="7004050"/>
          <p14:tracePt t="45685" x="1200150" y="7023100"/>
          <p14:tracePt t="45695" x="1200150" y="7061200"/>
          <p14:tracePt t="45701" x="1238250" y="7100888"/>
          <p14:tracePt t="45709" x="1257300" y="7119938"/>
          <p14:tracePt t="45717" x="1257300" y="7138988"/>
          <p14:tracePt t="45725" x="1257300" y="7177088"/>
          <p14:tracePt t="45733" x="1257300" y="7196138"/>
          <p14:tracePt t="45741" x="1257300" y="7235825"/>
          <p14:tracePt t="45749" x="1257300" y="7254875"/>
          <p14:tracePt t="45758" x="1277938" y="7273925"/>
          <p14:tracePt t="45765" x="1277938" y="7313613"/>
          <p14:tracePt t="45773" x="1277938" y="7332663"/>
          <p14:tracePt t="45781" x="1277938" y="7351713"/>
          <p14:tracePt t="45789" x="1277938" y="7370763"/>
          <p14:tracePt t="45797" x="1277938" y="7389813"/>
          <p14:tracePt t="45805" x="1277938" y="7410450"/>
          <p14:tracePt t="45813" x="1277938" y="7429500"/>
          <p14:tracePt t="45821" x="1277938" y="7448550"/>
          <p14:tracePt t="45829" x="1277938" y="7486650"/>
          <p14:tracePt t="45837" x="1277938" y="7505700"/>
          <p14:tracePt t="45846" x="1277938" y="7526338"/>
          <p14:tracePt t="45853" x="1277938" y="7545388"/>
          <p14:tracePt t="45869" x="1277938" y="7564438"/>
          <p14:tracePt t="45877" x="1277938" y="7583488"/>
          <p14:tracePt t="45893" x="1277938" y="7602538"/>
          <p14:tracePt t="45909" x="1277938" y="7642225"/>
          <p14:tracePt t="45925" x="1257300" y="7661275"/>
          <p14:tracePt t="45942" x="1257300" y="7680325"/>
          <p14:tracePt t="45949" x="1257300" y="7699375"/>
          <p14:tracePt t="45965" x="1219200" y="7699375"/>
          <p14:tracePt t="45973" x="1219200" y="7720013"/>
          <p14:tracePt t="45996" x="1200150" y="7758113"/>
          <p14:tracePt t="45997" x="1200150" y="7796213"/>
          <p14:tracePt t="46005" x="1200150" y="7815263"/>
          <p14:tracePt t="46013" x="1200150" y="7835900"/>
          <p14:tracePt t="46021" x="1200150" y="7854950"/>
          <p14:tracePt t="46029" x="1200150" y="7874000"/>
          <p14:tracePt t="46037" x="1200150" y="7893050"/>
          <p14:tracePt t="46055" x="1181100" y="7912100"/>
          <p14:tracePt t="46062" x="1181100" y="7951788"/>
          <p14:tracePt t="46069" x="1181100" y="7970838"/>
          <p14:tracePt t="46077" x="1181100" y="8008938"/>
          <p14:tracePt t="46085" x="1181100" y="8067675"/>
          <p14:tracePt t="46093" x="1160463" y="8067675"/>
          <p14:tracePt t="46101" x="1160463" y="8086725"/>
          <p14:tracePt t="46109" x="1160463" y="8124825"/>
          <p14:tracePt t="46117" x="1160463" y="8145463"/>
          <p14:tracePt t="46125" x="1160463" y="8164513"/>
          <p14:tracePt t="46133" x="1160463" y="8202613"/>
          <p14:tracePt t="46141" x="1160463" y="8221663"/>
          <p14:tracePt t="46149" x="1160463" y="8242300"/>
          <p14:tracePt t="46157" x="1160463" y="8261350"/>
          <p14:tracePt t="46165" x="1160463" y="8299450"/>
          <p14:tracePt t="46181" x="1160463" y="8339138"/>
          <p14:tracePt t="46189" x="1160463" y="8358188"/>
          <p14:tracePt t="46212" x="1160463" y="8377238"/>
          <p14:tracePt t="46214" x="1160463" y="8396288"/>
          <p14:tracePt t="46229" x="1160463" y="8415338"/>
          <p14:tracePt t="46237" x="1160463" y="8434388"/>
          <p14:tracePt t="46253" x="1160463" y="8455025"/>
          <p14:tracePt t="46270" x="1160463" y="8493125"/>
          <p14:tracePt t="46294" x="1160463" y="8512175"/>
          <p14:tracePt t="46309" x="1160463" y="8531225"/>
          <p14:tracePt t="46326" x="1160463" y="8551863"/>
          <p14:tracePt t="46333" x="1160463" y="8570913"/>
          <p14:tracePt t="46349" x="1160463" y="8589963"/>
          <p14:tracePt t="46365" x="1181100" y="8609013"/>
          <p14:tracePt t="46382" x="1181100" y="8647113"/>
          <p14:tracePt t="46389" x="1181100" y="8667750"/>
          <p14:tracePt t="46405" x="1181100" y="8686800"/>
          <p14:tracePt t="46413" x="1181100" y="8705850"/>
          <p14:tracePt t="46430" x="1181100" y="8724900"/>
          <p14:tracePt t="46437" x="1181100" y="8743950"/>
          <p14:tracePt t="46446" x="1181100" y="8764588"/>
          <p14:tracePt t="46462" x="1181100" y="8783638"/>
          <p14:tracePt t="46469" x="1181100" y="8821738"/>
          <p14:tracePt t="46477" x="1181100" y="8840788"/>
          <p14:tracePt t="46485" x="1181100" y="8861425"/>
          <p14:tracePt t="46493" x="1181100" y="8880475"/>
          <p14:tracePt t="46501" x="1181100" y="8899525"/>
          <p14:tracePt t="46509" x="1181100" y="8918575"/>
          <p14:tracePt t="46517" x="1181100" y="8937625"/>
          <p14:tracePt t="46534" x="1181100" y="8977313"/>
          <p14:tracePt t="46614" x="1200150" y="8977313"/>
          <p14:tracePt t="46637" x="1238250" y="8977313"/>
          <p14:tracePt t="46672" x="1257300" y="8977313"/>
          <p14:tracePt t="46717" x="1277938" y="8977313"/>
          <p14:tracePt t="46735" x="1277938" y="8996363"/>
          <p14:tracePt t="46749" x="1277938" y="9015413"/>
          <p14:tracePt t="46757" x="1277938" y="9034463"/>
          <p14:tracePt t="46765" x="1277938" y="9053513"/>
          <p14:tracePt t="46773" x="1277938" y="9074150"/>
          <p14:tracePt t="46790" x="1277938" y="9093200"/>
          <p14:tracePt t="46797" x="1277938" y="9131300"/>
          <p14:tracePt t="46805" x="1257300" y="9150350"/>
          <p14:tracePt t="46813" x="1257300" y="9170988"/>
          <p14:tracePt t="46829" x="1257300" y="9190038"/>
          <p14:tracePt t="46862" x="1257300" y="9209088"/>
          <p14:tracePt t="46878" x="1219200" y="9209088"/>
          <p14:tracePt t="46885" x="1219200" y="9228138"/>
          <p14:tracePt t="46893" x="1200150" y="9228138"/>
          <p14:tracePt t="46901" x="1200150" y="9247188"/>
          <p14:tracePt t="46918" x="1200150" y="9266238"/>
          <p14:tracePt t="46925" x="1200150" y="9305925"/>
          <p14:tracePt t="46942" x="1200150" y="9324975"/>
          <p14:tracePt t="46958" x="1200150" y="9344025"/>
          <p14:tracePt t="46974" x="1200150" y="9363075"/>
          <p14:tracePt t="47022" x="1200150" y="9383713"/>
          <p14:tracePt t="47039" x="1200150" y="9402763"/>
          <p14:tracePt t="47054" x="1200150" y="9421813"/>
          <p14:tracePt t="47069" x="1200150" y="9459913"/>
          <p14:tracePt t="47077" x="1200150" y="9480550"/>
          <p14:tracePt t="47085" x="1200150" y="9499600"/>
          <p14:tracePt t="47093" x="1200150" y="9518650"/>
          <p14:tracePt t="47101" x="1200150" y="9537700"/>
          <p14:tracePt t="47109" x="1200150" y="9556750"/>
          <p14:tracePt t="47117" x="1200150" y="9575800"/>
          <p14:tracePt t="47125" x="1238250" y="9575800"/>
          <p14:tracePt t="47133" x="1238250" y="9615488"/>
          <p14:tracePt t="47141" x="1257300" y="9634538"/>
          <p14:tracePt t="47149" x="1257300" y="9653588"/>
          <p14:tracePt t="47158" x="1257300" y="9672638"/>
          <p14:tracePt t="47165" x="1277938" y="9672638"/>
          <p14:tracePt t="47173" x="1277938" y="9693275"/>
          <p14:tracePt t="47191" x="1296988" y="9712325"/>
          <p14:tracePt t="47197" x="1316038" y="9712325"/>
          <p14:tracePt t="47213" x="1335088" y="9712325"/>
          <p14:tracePt t="47229" x="1335088" y="9731375"/>
          <p14:tracePt t="47237" x="1354138" y="9731375"/>
          <p14:tracePt t="47262" x="1393825" y="9731375"/>
          <p14:tracePt t="47287" x="1412875" y="9731375"/>
          <p14:tracePt t="47360" x="1431925" y="9731375"/>
          <p14:tracePt t="47399" x="1450975" y="9731375"/>
          <p14:tracePt t="47445" x="1470025" y="9731375"/>
          <p14:tracePt t="47453" x="1490663" y="9731375"/>
          <p14:tracePt t="47464" x="1509713" y="9731375"/>
          <p14:tracePt t="47469" x="1547813" y="9731375"/>
          <p14:tracePt t="47477" x="1566863" y="9731375"/>
          <p14:tracePt t="47485" x="1587500" y="9731375"/>
          <p14:tracePt t="47493" x="1606550" y="9731375"/>
          <p14:tracePt t="47509" x="1625600" y="9731375"/>
          <p14:tracePt t="47549" x="1644650" y="9731375"/>
          <p14:tracePt t="47606" x="1663700" y="9731375"/>
          <p14:tracePt t="47615" x="1703388" y="9731375"/>
          <p14:tracePt t="47622" x="1722438" y="9731375"/>
          <p14:tracePt t="47629" x="1722438" y="9769475"/>
          <p14:tracePt t="47638" x="1741488" y="9769475"/>
          <p14:tracePt t="47646" x="1760538" y="9790113"/>
          <p14:tracePt t="47654" x="1781175" y="9790113"/>
          <p14:tracePt t="47661" x="1819275" y="9790113"/>
          <p14:tracePt t="47670" x="1857375" y="9790113"/>
          <p14:tracePt t="47677" x="1897063" y="9790113"/>
          <p14:tracePt t="47685" x="1916113" y="9790113"/>
          <p14:tracePt t="47693" x="1935163" y="9790113"/>
          <p14:tracePt t="47701" x="1954213" y="9790113"/>
          <p14:tracePt t="47710" x="1993900" y="9790113"/>
          <p14:tracePt t="47718" x="2012950" y="9790113"/>
          <p14:tracePt t="47725" x="2032000" y="9790113"/>
          <p14:tracePt t="47733" x="2051050" y="9790113"/>
          <p14:tracePt t="47741" x="2070100" y="9790113"/>
          <p14:tracePt t="47749" x="2090738" y="9790113"/>
          <p14:tracePt t="47757" x="2109788" y="9790113"/>
          <p14:tracePt t="47765" x="2147888" y="9790113"/>
          <p14:tracePt t="47774" x="2166938" y="9790113"/>
          <p14:tracePt t="47781" x="2187575" y="9790113"/>
          <p14:tracePt t="47789" x="2206625" y="9790113"/>
          <p14:tracePt t="47797" x="2225675" y="9790113"/>
          <p14:tracePt t="47805" x="2282825" y="9790113"/>
          <p14:tracePt t="47813" x="2303463" y="9790113"/>
          <p14:tracePt t="47821" x="2322513" y="9790113"/>
          <p14:tracePt t="47829" x="2341563" y="9790113"/>
          <p14:tracePt t="47837" x="2360613" y="9790113"/>
          <p14:tracePt t="47846" x="2400300" y="9790113"/>
          <p14:tracePt t="47853" x="2438400" y="9790113"/>
          <p14:tracePt t="47861" x="2457450" y="9790113"/>
          <p14:tracePt t="47869" x="2476500" y="9790113"/>
          <p14:tracePt t="47877" x="2497138" y="9790113"/>
          <p14:tracePt t="47897" x="2573338" y="9769475"/>
          <p14:tracePt t="47901" x="2593975" y="9769475"/>
          <p14:tracePt t="47909" x="2632075" y="9769475"/>
          <p14:tracePt t="47918" x="2651125" y="9769475"/>
          <p14:tracePt t="47925" x="2690813" y="9769475"/>
          <p14:tracePt t="47933" x="2709863" y="9769475"/>
          <p14:tracePt t="47958" x="2728913" y="9769475"/>
          <p14:tracePt t="47966" x="2747963" y="9769475"/>
          <p14:tracePt t="47974" x="2767013" y="9769475"/>
          <p14:tracePt t="47981" x="2786063" y="9750425"/>
          <p14:tracePt t="47989" x="2806700" y="9750425"/>
          <p14:tracePt t="47997" x="2825750" y="9750425"/>
          <p14:tracePt t="48005" x="2882900" y="9750425"/>
          <p14:tracePt t="48013" x="2903538" y="9750425"/>
          <p14:tracePt t="48021" x="2922588" y="9750425"/>
          <p14:tracePt t="48029" x="2941638" y="9750425"/>
          <p14:tracePt t="48037" x="2960688" y="9750425"/>
          <p14:tracePt t="48045" x="3000375" y="9750425"/>
          <p14:tracePt t="48053" x="3019425" y="9750425"/>
          <p14:tracePt t="48069" x="3038475" y="9731375"/>
          <p14:tracePt t="48096" x="3057525" y="9731375"/>
          <p14:tracePt t="48101" x="3057525" y="9712325"/>
          <p14:tracePt t="48109" x="3076575" y="9712325"/>
          <p14:tracePt t="48117" x="3076575" y="9693275"/>
          <p14:tracePt t="48125" x="3097213" y="9693275"/>
          <p14:tracePt t="48133" x="3097213" y="9672638"/>
          <p14:tracePt t="48141" x="3116263" y="9672638"/>
          <p14:tracePt t="48239" x="3154363" y="9672638"/>
          <p14:tracePt t="48342" x="3173413" y="9672638"/>
          <p14:tracePt t="48358" x="3192463" y="9672638"/>
          <p14:tracePt t="48373" x="3213100" y="9672638"/>
          <p14:tracePt t="48381" x="3232150" y="9672638"/>
          <p14:tracePt t="48389" x="3251200" y="9672638"/>
          <p14:tracePt t="48397" x="3270250" y="9672638"/>
          <p14:tracePt t="48405" x="3309938" y="9672638"/>
          <p14:tracePt t="48413" x="3328988" y="9672638"/>
          <p14:tracePt t="48421" x="3367088" y="9672638"/>
          <p14:tracePt t="48430" x="3386138" y="9672638"/>
          <p14:tracePt t="48439" x="3406775" y="9672638"/>
          <p14:tracePt t="48446" x="3425825" y="9672638"/>
          <p14:tracePt t="48453" x="3463925" y="9672638"/>
          <p14:tracePt t="48469" x="3482975" y="9672638"/>
          <p14:tracePt t="48478" x="3503613" y="9672638"/>
          <p14:tracePt t="48494" x="3522663" y="9672638"/>
          <p14:tracePt t="48517" x="3541713" y="9672638"/>
          <p14:tracePt t="48533" x="3560763" y="9672638"/>
          <p14:tracePt t="48541" x="3579813" y="9672638"/>
          <p14:tracePt t="48562" x="3619500" y="9672638"/>
          <p14:tracePt t="48565" x="3638550" y="9672638"/>
          <p14:tracePt t="48573" x="3657600" y="9672638"/>
          <p14:tracePt t="48581" x="3676650" y="9672638"/>
          <p14:tracePt t="48597" x="3695700" y="9672638"/>
          <p14:tracePt t="48725" x="3716338" y="9672638"/>
          <p14:tracePt t="48750" x="3735388" y="9672638"/>
          <p14:tracePt t="48766" x="3773488" y="9672638"/>
          <p14:tracePt t="48781" x="3792538" y="9672638"/>
          <p14:tracePt t="48822" x="3813175" y="9672638"/>
          <p14:tracePt t="48846" x="3832225" y="9672638"/>
          <p14:tracePt t="48895" x="3851275" y="9672638"/>
          <p14:tracePt t="48945" x="3870325" y="9672638"/>
          <p14:tracePt t="48969" x="3889375" y="9672638"/>
          <p14:tracePt t="49022" x="3929063" y="9672638"/>
          <p14:tracePt t="49030" x="3948113" y="9672638"/>
          <p14:tracePt t="49038" x="3967163" y="9672638"/>
          <p14:tracePt t="49056" x="3986213" y="9672638"/>
          <p14:tracePt t="49069" x="4005263" y="9672638"/>
          <p14:tracePt t="49101" x="4025900" y="9672638"/>
          <p14:tracePt t="49119" x="4044950" y="9672638"/>
          <p14:tracePt t="49126" x="4064000" y="9672638"/>
          <p14:tracePt t="49133" x="4064000" y="9693275"/>
          <p14:tracePt t="49141" x="4102100" y="9693275"/>
          <p14:tracePt t="49149" x="4122738" y="9693275"/>
          <p14:tracePt t="49157" x="4141788" y="9693275"/>
          <p14:tracePt t="49166" x="4160838" y="9693275"/>
          <p14:tracePt t="49174" x="4160838" y="9712325"/>
          <p14:tracePt t="49189" x="4179888" y="9712325"/>
          <p14:tracePt t="49216" x="4198938" y="9712325"/>
          <p14:tracePt t="49237" x="4219575" y="9712325"/>
          <p14:tracePt t="49246" x="4219575" y="9731375"/>
          <p14:tracePt t="49253" x="4257675" y="9731375"/>
          <p14:tracePt t="49293" x="4276725" y="9731375"/>
          <p14:tracePt t="49440" x="4295775" y="9731375"/>
          <p14:tracePt t="49526" x="4316413" y="9731375"/>
          <p14:tracePt t="49551" x="4335463" y="9731375"/>
          <p14:tracePt t="49557" x="4335463" y="9750425"/>
          <p14:tracePt t="49565" x="4354513" y="9750425"/>
          <p14:tracePt t="49573" x="4373563" y="9750425"/>
          <p14:tracePt t="49581" x="4411663" y="9790113"/>
          <p14:tracePt t="49589" x="4432300" y="9790113"/>
          <p14:tracePt t="49597" x="4451350" y="9809163"/>
          <p14:tracePt t="49605" x="4470400" y="9809163"/>
          <p14:tracePt t="49613" x="4489450" y="9828213"/>
          <p14:tracePt t="49621" x="4508500" y="9828213"/>
          <p14:tracePt t="49629" x="4529138" y="9828213"/>
          <p14:tracePt t="49637" x="4567238" y="9847263"/>
          <p14:tracePt t="49863" x="4548188" y="9847263"/>
          <p14:tracePt t="49885" x="4529138" y="9847263"/>
          <p14:tracePt t="49917" x="4508500" y="9847263"/>
          <p14:tracePt t="49941" x="4489450" y="9847263"/>
          <p14:tracePt t="49958" x="4470400" y="9847263"/>
          <p14:tracePt t="49973" x="4451350" y="9847263"/>
          <p14:tracePt t="49981" x="4432300" y="9847263"/>
          <p14:tracePt t="49989" x="4392613" y="9847263"/>
          <p14:tracePt t="49997" x="4373563" y="9847263"/>
          <p14:tracePt t="50005" x="4354513" y="9847263"/>
          <p14:tracePt t="50022" x="4335463" y="9847263"/>
          <p14:tracePt t="50030" x="4335463" y="9828213"/>
          <p14:tracePt t="50037" x="4316413" y="9828213"/>
          <p14:tracePt t="50046" x="4295775" y="9828213"/>
          <p14:tracePt t="50094" x="4276725" y="9828213"/>
          <p14:tracePt t="50126" x="4276725" y="9809163"/>
          <p14:tracePt t="50285" x="4295775" y="9809163"/>
          <p14:tracePt t="50294" x="4316413" y="9809163"/>
          <p14:tracePt t="50302" x="4335463" y="9809163"/>
          <p14:tracePt t="50317" x="4354513" y="9809163"/>
          <p14:tracePt t="50325" x="4411663" y="9809163"/>
          <p14:tracePt t="50334" x="4432300" y="9809163"/>
          <p14:tracePt t="50341" x="4470400" y="9809163"/>
          <p14:tracePt t="50349" x="4489450" y="9809163"/>
          <p14:tracePt t="50357" x="4529138" y="9809163"/>
          <p14:tracePt t="50365" x="4548188" y="9809163"/>
          <p14:tracePt t="50373" x="4567238" y="9809163"/>
          <p14:tracePt t="50381" x="4586288" y="9809163"/>
          <p14:tracePt t="50389" x="4605338" y="9809163"/>
          <p14:tracePt t="50405" x="4625975" y="9809163"/>
          <p14:tracePt t="50413" x="4645025" y="9809163"/>
          <p14:tracePt t="50421" x="4664075" y="9809163"/>
          <p14:tracePt t="50429" x="4702175" y="9809163"/>
          <p14:tracePt t="50437" x="4722813" y="9809163"/>
          <p14:tracePt t="50446" x="4741863" y="9809163"/>
          <p14:tracePt t="50453" x="4760913" y="9809163"/>
          <p14:tracePt t="50461" x="4779963" y="9809163"/>
          <p14:tracePt t="50469" x="4838700" y="9809163"/>
          <p14:tracePt t="50477" x="4857750" y="9809163"/>
          <p14:tracePt t="50485" x="4857750" y="9828213"/>
          <p14:tracePt t="50495" x="4876800" y="9828213"/>
          <p14:tracePt t="50518" x="4895850" y="9828213"/>
          <p14:tracePt t="51118" x="4895850" y="9847263"/>
          <p14:tracePt t="51134" x="4895850" y="9866313"/>
          <p14:tracePt t="51141" x="4895850" y="9885363"/>
          <p14:tracePt t="51149" x="4876800" y="9885363"/>
          <p14:tracePt t="51157" x="4876800" y="9906000"/>
          <p14:tracePt t="51263" x="4857750" y="9906000"/>
          <p14:tracePt t="51302" x="4818063" y="9906000"/>
          <p14:tracePt t="51328" x="4799013" y="9906000"/>
          <p14:tracePt t="51471" x="4799013" y="9944100"/>
          <p14:tracePt t="51549" x="4838700" y="9944100"/>
          <p14:tracePt t="51589" x="4838700" y="9963150"/>
          <p14:tracePt t="51597" x="4857750" y="9963150"/>
          <p14:tracePt t="51613" x="4876800" y="9982200"/>
          <p14:tracePt t="51629" x="4895850" y="9982200"/>
          <p14:tracePt t="51653" x="4895850" y="10002838"/>
          <p14:tracePt t="51661" x="4914900" y="10002838"/>
          <p14:tracePt t="51701" x="4935538" y="10002838"/>
          <p14:tracePt t="51717" x="4954588" y="10002838"/>
          <p14:tracePt t="51733" x="4992688" y="10002838"/>
          <p14:tracePt t="51757" x="5011738" y="10002838"/>
          <p14:tracePt t="51981" x="5032375" y="10002838"/>
          <p14:tracePt t="51997" x="5032375" y="10021888"/>
          <p14:tracePt t="52005" x="5051425" y="10021888"/>
          <p14:tracePt t="52021" x="5070475" y="10021888"/>
          <p14:tracePt t="52029" x="5089525" y="10021888"/>
          <p14:tracePt t="52045" x="5108575" y="10021888"/>
          <p14:tracePt t="52061" x="5148263" y="10021888"/>
          <p14:tracePt t="52109" x="5167313" y="10021888"/>
          <p14:tracePt t="52157" x="5186363" y="10021888"/>
          <p14:tracePt t="52173" x="5186363" y="10002838"/>
          <p14:tracePt t="52382" x="5205413" y="10002838"/>
          <p14:tracePt t="52493" x="5205413" y="9982200"/>
          <p14:tracePt t="52501" x="5224463" y="9982200"/>
          <p14:tracePt t="52525" x="5224463" y="9963150"/>
          <p14:tracePt t="52552" x="5224463" y="9925050"/>
          <p14:tracePt t="52565" x="5245100" y="9925050"/>
          <p14:tracePt t="52606" x="5245100" y="9906000"/>
          <p14:tracePt t="52671" x="5245100" y="9885363"/>
          <p14:tracePt t="52703" x="5264150" y="9885363"/>
          <p14:tracePt t="52767" x="5264150" y="9866313"/>
          <p14:tracePt t="52799" x="5245100" y="9866313"/>
          <p14:tracePt t="52813" x="5224463" y="9866313"/>
          <p14:tracePt t="52895" x="5205413" y="9866313"/>
          <p14:tracePt t="52917" x="5205413" y="9847263"/>
          <p14:tracePt t="52941" x="5205413" y="9828213"/>
          <p14:tracePt t="52949" x="5186363" y="9828213"/>
          <p14:tracePt t="53126" x="5205413" y="9828213"/>
          <p14:tracePt t="53133" x="5224463" y="9828213"/>
          <p14:tracePt t="53141" x="5264150" y="9828213"/>
          <p14:tracePt t="53149" x="5321300" y="9828213"/>
          <p14:tracePt t="53157" x="5399088" y="9828213"/>
          <p14:tracePt t="53165" x="5514975" y="9828213"/>
          <p14:tracePt t="53173" x="5573713" y="9866313"/>
          <p14:tracePt t="53181" x="5689600" y="9866313"/>
          <p14:tracePt t="53190" x="5748338" y="9866313"/>
          <p14:tracePt t="53197" x="5824538" y="9885363"/>
          <p14:tracePt t="53205" x="5883275" y="9885363"/>
          <p14:tracePt t="53213" x="5961063" y="9906000"/>
          <p14:tracePt t="53221" x="6018213" y="9906000"/>
          <p14:tracePt t="53230" x="6096000" y="9906000"/>
          <p14:tracePt t="53237" x="6173788" y="9906000"/>
          <p14:tracePt t="53246" x="6192838" y="9906000"/>
          <p14:tracePt t="53254" x="6251575" y="9906000"/>
          <p14:tracePt t="53261" x="6270625" y="9906000"/>
          <p14:tracePt t="53269" x="6289675" y="9906000"/>
          <p14:tracePt t="53278" x="6308725" y="9906000"/>
          <p14:tracePt t="53439" x="6327775" y="9906000"/>
          <p14:tracePt t="53454" x="6348413" y="9906000"/>
          <p14:tracePt t="53469" x="6386513" y="9906000"/>
          <p14:tracePt t="53495" x="6386513" y="9885363"/>
          <p14:tracePt t="53656" x="6405563" y="9885363"/>
          <p14:tracePt t="53670" x="6424613" y="9885363"/>
          <p14:tracePt t="53685" x="6443663" y="9866313"/>
          <p14:tracePt t="53693" x="6464300" y="9866313"/>
          <p14:tracePt t="53701" x="6483350" y="9866313"/>
          <p14:tracePt t="53709" x="6483350" y="9847263"/>
          <p14:tracePt t="53717" x="6502400" y="9847263"/>
          <p14:tracePt t="53726" x="6521450" y="9847263"/>
          <p14:tracePt t="53733" x="6561138" y="9847263"/>
          <p14:tracePt t="53741" x="6561138" y="9828213"/>
          <p14:tracePt t="53749" x="6580188" y="9828213"/>
          <p14:tracePt t="54102" x="6599238" y="9828213"/>
          <p14:tracePt t="54110" x="6618288" y="9828213"/>
          <p14:tracePt t="54117" x="6637338" y="9828213"/>
          <p14:tracePt t="54125" x="6657975" y="9828213"/>
          <p14:tracePt t="54134" x="6734175" y="9790113"/>
          <p14:tracePt t="54143" x="6792913" y="9790113"/>
          <p14:tracePt t="54149" x="6870700" y="9790113"/>
          <p14:tracePt t="54157" x="6927850" y="9769475"/>
          <p14:tracePt t="54165" x="7005638" y="9769475"/>
          <p14:tracePt t="54173" x="7064375" y="9769475"/>
          <p14:tracePt t="54181" x="7083425" y="9750425"/>
          <p14:tracePt t="54189" x="7121525" y="9750425"/>
          <p14:tracePt t="54197" x="7140575" y="9731375"/>
          <p14:tracePt t="54205" x="7161213" y="9731375"/>
          <p14:tracePt t="54231" x="7199313" y="9731375"/>
          <p14:tracePt t="54237" x="7199313" y="9712325"/>
          <p14:tracePt t="54549" x="7218363" y="9712325"/>
          <p14:tracePt t="54590" x="7237413" y="9712325"/>
          <p14:tracePt t="54647" x="7237413" y="9693275"/>
          <p14:tracePt t="56552" x="7256463" y="9693275"/>
          <p14:tracePt t="61607" x="7315200" y="9634538"/>
          <p14:tracePt t="61615" x="7334250" y="9634538"/>
          <p14:tracePt t="61623" x="7334250" y="9615488"/>
          <p14:tracePt t="61629" x="7353300" y="9596438"/>
          <p14:tracePt t="61637" x="7353300" y="9575800"/>
          <p14:tracePt t="61645" x="7373938" y="9537700"/>
          <p14:tracePt t="61653" x="7392988" y="9518650"/>
          <p14:tracePt t="61661" x="7392988" y="9499600"/>
          <p14:tracePt t="61670" x="7412038" y="9459913"/>
          <p14:tracePt t="61677" x="7412038" y="9440863"/>
          <p14:tracePt t="61685" x="7450138" y="9383713"/>
          <p14:tracePt t="61693" x="7450138" y="9363075"/>
          <p14:tracePt t="61701" x="7470775" y="9286875"/>
          <p14:tracePt t="61709" x="7489825" y="9266238"/>
          <p14:tracePt t="61717" x="7489825" y="9209088"/>
          <p14:tracePt t="61725" x="7508875" y="9190038"/>
          <p14:tracePt t="61733" x="7527925" y="9150350"/>
          <p14:tracePt t="61741" x="7527925" y="9131300"/>
          <p14:tracePt t="61824" x="7527925" y="9150350"/>
          <p14:tracePt t="61838" x="7527925" y="9170988"/>
          <p14:tracePt t="61846" x="7527925" y="9190038"/>
          <p14:tracePt t="61853" x="7567613" y="9209088"/>
          <p14:tracePt t="61861" x="7567613" y="9286875"/>
          <p14:tracePt t="61869" x="7586663" y="9383713"/>
          <p14:tracePt t="61877" x="7586663" y="9402763"/>
          <p14:tracePt t="61885" x="7586663" y="9499600"/>
          <p14:tracePt t="61893" x="7586663" y="9518650"/>
          <p14:tracePt t="61914" x="7605713" y="9653588"/>
          <p14:tracePt t="61918" x="7605713" y="9693275"/>
          <p14:tracePt t="61925" x="7605713" y="9769475"/>
          <p14:tracePt t="61933" x="7605713" y="9790113"/>
          <p14:tracePt t="61941" x="7605713" y="9828213"/>
          <p14:tracePt t="61949" x="7605713" y="9847263"/>
          <p14:tracePt t="62038" x="7605713" y="9866313"/>
          <p14:tracePt t="62054" x="7605713" y="9885363"/>
          <p14:tracePt t="62061" x="7605713" y="9906000"/>
          <p14:tracePt t="62080" x="7605713" y="9925050"/>
          <p14:tracePt t="62093" x="7605713" y="9944100"/>
          <p14:tracePt t="62101" x="7586663" y="9944100"/>
          <p14:tracePt t="62125" x="7586663" y="9982200"/>
          <p14:tracePt t="62165" x="7586663" y="10002838"/>
          <p14:tracePt t="62223" x="7586663" y="10021888"/>
          <p14:tracePt t="62247" x="7567613" y="10021888"/>
          <p14:tracePt t="62253" x="7546975" y="10021888"/>
          <p14:tracePt t="62261" x="7546975" y="10040938"/>
          <p14:tracePt t="62269" x="7546975" y="9944100"/>
          <p14:tracePt t="62470" x="7546975" y="10002838"/>
          <p14:tracePt t="62477" x="7527925" y="10002838"/>
          <p14:tracePt t="62485" x="7508875" y="10040938"/>
          <p14:tracePt t="62493" x="7508875" y="10059988"/>
          <p14:tracePt t="62501" x="7489825" y="10059988"/>
          <p14:tracePt t="62509" x="7489825" y="10079038"/>
          <p14:tracePt t="62517" x="7470775" y="10079038"/>
          <p14:tracePt t="62525" x="7431088" y="10079038"/>
          <p14:tracePt t="62533" x="7412038" y="10079038"/>
          <p14:tracePt t="62541" x="7392988" y="10079038"/>
          <p14:tracePt t="62550" x="7373938" y="10079038"/>
          <p14:tracePt t="62558" x="7353300" y="10079038"/>
          <p14:tracePt t="62565" x="7296150" y="10118725"/>
          <p14:tracePt t="62573" x="7277100" y="10137775"/>
          <p14:tracePt t="62581" x="7256463" y="10156825"/>
          <p14:tracePt t="62589" x="7237413" y="10156825"/>
          <p14:tracePt t="62597" x="7218363" y="10194925"/>
          <p14:tracePt t="62605" x="7199313" y="10194925"/>
          <p14:tracePt t="62614" x="7161213" y="10253663"/>
          <p14:tracePt t="62621" x="7140575" y="10253663"/>
          <p14:tracePt t="62630" x="7121525" y="10291763"/>
          <p14:tracePt t="62637" x="7102475" y="10312400"/>
          <p14:tracePt t="62646" x="7102475" y="10350500"/>
          <p14:tracePt t="62653" x="7083425" y="10369550"/>
          <p14:tracePt t="62662" x="7083425" y="10388600"/>
          <p14:tracePt t="62669" x="7064375" y="10388600"/>
          <p14:tracePt t="62678" x="7064375" y="10407650"/>
          <p14:tracePt t="62685" x="7024688" y="10407650"/>
          <p14:tracePt t="62693" x="7005638" y="10407650"/>
          <p14:tracePt t="62701" x="7005638" y="10428288"/>
          <p14:tracePt t="62709" x="6986588" y="10428288"/>
          <p14:tracePt t="62717" x="6967538" y="10447338"/>
          <p14:tracePt t="62734" x="6946900" y="10447338"/>
          <p14:tracePt t="62741" x="6946900" y="10466388"/>
          <p14:tracePt t="62749" x="6927850" y="10466388"/>
          <p14:tracePt t="62765" x="6908800" y="10504488"/>
          <p14:tracePt t="62774" x="6870700" y="10525125"/>
          <p14:tracePt t="62781" x="6850063" y="10525125"/>
          <p14:tracePt t="62789" x="6850063" y="10544175"/>
          <p14:tracePt t="62797" x="6811963" y="10563225"/>
          <p14:tracePt t="62805" x="6792913" y="10582275"/>
          <p14:tracePt t="62815" x="6754813" y="10601325"/>
          <p14:tracePt t="62822" x="6734175" y="10601325"/>
          <p14:tracePt t="62830" x="6696075" y="10660063"/>
          <p14:tracePt t="62837" x="6677025" y="10679113"/>
          <p14:tracePt t="62845" x="6657975" y="10679113"/>
          <p14:tracePt t="62853" x="6657975" y="10698163"/>
          <p14:tracePt t="62861" x="6599238" y="10698163"/>
          <p14:tracePt t="62869" x="6540500" y="10737850"/>
          <p14:tracePt t="62878" x="6521450" y="10756900"/>
          <p14:tracePt t="62885" x="6443663" y="10756900"/>
          <p14:tracePt t="62898" x="6424613" y="10775950"/>
          <p14:tracePt t="62902" x="6405563" y="10775950"/>
          <p14:tracePt t="62909" x="6386513" y="10775950"/>
          <p14:tracePt t="62918" x="6386513" y="10795000"/>
          <p14:tracePt t="62925" x="6367463" y="10795000"/>
          <p14:tracePt t="62933" x="6348413" y="10795000"/>
          <p14:tracePt t="62941" x="6327775" y="10795000"/>
          <p14:tracePt t="62949" x="6289675" y="10795000"/>
          <p14:tracePt t="62958" x="6289675" y="10814050"/>
          <p14:tracePt t="62965" x="6270625" y="10814050"/>
          <p14:tracePt t="63143" x="6270625" y="10795000"/>
          <p14:tracePt t="63159" x="6270625" y="10775950"/>
          <p14:tracePt t="63165" x="6308725" y="10775950"/>
          <p14:tracePt t="63173" x="6308725" y="10756900"/>
          <p14:tracePt t="63181" x="6327775" y="10756900"/>
          <p14:tracePt t="63189" x="6327775" y="10717213"/>
          <p14:tracePt t="63197" x="6327775" y="10698163"/>
          <p14:tracePt t="63205" x="6348413" y="10679113"/>
          <p14:tracePt t="63213" x="6348413" y="10660063"/>
          <p14:tracePt t="63222" x="6348413" y="10641013"/>
          <p14:tracePt t="63230" x="6367463" y="10641013"/>
          <p14:tracePt t="63245" x="6367463" y="10621963"/>
          <p14:tracePt t="63334" x="6367463" y="10601325"/>
          <p14:tracePt t="63486" x="6367463" y="10621963"/>
          <p14:tracePt t="63494" x="6386513" y="10621963"/>
          <p14:tracePt t="63606" x="6405563" y="10621963"/>
          <p14:tracePt t="63621" x="6405563" y="10601325"/>
          <p14:tracePt t="63630" x="6424613" y="10601325"/>
          <p14:tracePt t="63637" x="6424613" y="10563225"/>
          <p14:tracePt t="63645" x="6424613" y="10544175"/>
          <p14:tracePt t="63653" x="6464300" y="10544175"/>
          <p14:tracePt t="63661" x="6464300" y="10525125"/>
          <p14:tracePt t="63669" x="6464300" y="10504488"/>
          <p14:tracePt t="63677" x="6464300" y="10485438"/>
          <p14:tracePt t="63685" x="6483350" y="10485438"/>
          <p14:tracePt t="63693" x="6483350" y="10447338"/>
          <p14:tracePt t="63701" x="6483350" y="10407650"/>
          <p14:tracePt t="63718" x="6502400" y="10407650"/>
          <p14:tracePt t="63725" x="6502400" y="10388600"/>
          <p14:tracePt t="63733" x="6502400" y="10369550"/>
          <p14:tracePt t="63741" x="6502400" y="10350500"/>
          <p14:tracePt t="63758" x="6521450" y="10350500"/>
          <p14:tracePt t="63773" x="6521450" y="10331450"/>
          <p14:tracePt t="63805" x="6521450" y="10312400"/>
          <p14:tracePt t="63829" x="6540500" y="10291763"/>
          <p14:tracePt t="63966" x="6521450" y="10291763"/>
          <p14:tracePt t="63982" x="6502400" y="10291763"/>
          <p14:tracePt t="63991" x="6483350" y="10312400"/>
          <p14:tracePt t="63997" x="6483350" y="10331450"/>
          <p14:tracePt t="64005" x="6443663" y="10331450"/>
          <p14:tracePt t="64013" x="6424613" y="10350500"/>
          <p14:tracePt t="64021" x="6424613" y="10369550"/>
          <p14:tracePt t="64030" x="6405563" y="10369550"/>
          <p14:tracePt t="64037" x="6386513" y="10388600"/>
          <p14:tracePt t="64045" x="6367463" y="10428288"/>
          <p14:tracePt t="64053" x="6367463" y="10447338"/>
          <p14:tracePt t="64061" x="6348413" y="10466388"/>
          <p14:tracePt t="64069" x="6327775" y="10485438"/>
          <p14:tracePt t="64077" x="6327775" y="10504488"/>
          <p14:tracePt t="64085" x="6289675" y="10525125"/>
          <p14:tracePt t="64093" x="6270625" y="10544175"/>
          <p14:tracePt t="64101" x="6251575" y="10563225"/>
          <p14:tracePt t="64109" x="6251575" y="10601325"/>
          <p14:tracePt t="64117" x="6230938" y="10601325"/>
          <p14:tracePt t="64125" x="6230938" y="10621963"/>
          <p14:tracePt t="64133" x="6211888" y="10621963"/>
          <p14:tracePt t="64141" x="6211888" y="10641013"/>
          <p14:tracePt t="64149" x="6192838" y="10660063"/>
          <p14:tracePt t="64157" x="6173788" y="10679113"/>
          <p14:tracePt t="64165" x="6173788" y="10698163"/>
          <p14:tracePt t="64173" x="6134100" y="10717213"/>
          <p14:tracePt t="64181" x="6115050" y="10756900"/>
          <p14:tracePt t="64189" x="6096000" y="10775950"/>
          <p14:tracePt t="64197" x="6076950" y="10795000"/>
          <p14:tracePt t="64205" x="6057900" y="10795000"/>
          <p14:tracePt t="64213" x="6057900" y="10814050"/>
          <p14:tracePt t="64221" x="6037263" y="10834688"/>
          <p14:tracePt t="64230" x="6018213" y="10834688"/>
          <p14:tracePt t="64237" x="6018213" y="10853738"/>
          <p14:tracePt t="64245" x="5980113" y="10853738"/>
          <p14:tracePt t="64253" x="5961063" y="10872788"/>
          <p14:tracePt t="64269" x="5942013" y="10872788"/>
          <p14:tracePt t="64285" x="5942013" y="10910888"/>
          <p14:tracePt t="64293" x="5921375" y="10910888"/>
          <p14:tracePt t="64309" x="5902325" y="10931525"/>
          <p14:tracePt t="64318" x="5883275" y="10950575"/>
          <p14:tracePt t="64325" x="5864225" y="10950575"/>
          <p14:tracePt t="64341" x="5845175" y="10969625"/>
          <p14:tracePt t="64358" x="5805488" y="10969625"/>
          <p14:tracePt t="64365" x="5805488" y="10988675"/>
          <p14:tracePt t="64373" x="5786438" y="10988675"/>
          <p14:tracePt t="64390" x="5786438" y="11007725"/>
          <p14:tracePt t="64399" x="5767388" y="11007725"/>
          <p14:tracePt t="64414" x="5748338" y="11007725"/>
          <p14:tracePt t="64431" x="5727700" y="11007725"/>
          <p14:tracePt t="64448" x="5708650" y="11007725"/>
          <p14:tracePt t="64455" x="5689600" y="11007725"/>
          <p14:tracePt t="64462" x="5651500" y="11007725"/>
          <p14:tracePt t="64469" x="5630863" y="11007725"/>
          <p14:tracePt t="64485" x="5611813" y="11007725"/>
          <p14:tracePt t="64493" x="5592763" y="11007725"/>
          <p14:tracePt t="64501" x="5573713" y="11007725"/>
          <p14:tracePt t="64509" x="5514975" y="11007725"/>
          <p14:tracePt t="64517" x="5495925" y="11007725"/>
          <p14:tracePt t="64524" x="5476875" y="11007725"/>
          <p14:tracePt t="64534" x="5457825" y="11007725"/>
          <p14:tracePt t="64541" x="5438775" y="10988675"/>
          <p14:tracePt t="64549" x="5418138" y="10988675"/>
          <p14:tracePt t="64557" x="5399088" y="10969625"/>
          <p14:tracePt t="64565" x="5360988" y="10969625"/>
          <p14:tracePt t="64573" x="5341938" y="10950575"/>
          <p14:tracePt t="64581" x="5321300" y="10950575"/>
          <p14:tracePt t="64589" x="5302250" y="10931525"/>
          <p14:tracePt t="64597" x="5283200" y="10931525"/>
          <p14:tracePt t="64605" x="5264150" y="10891838"/>
          <p14:tracePt t="64613" x="5245100" y="10891838"/>
          <p14:tracePt t="64621" x="5224463" y="10891838"/>
          <p14:tracePt t="64630" x="5186363" y="10872788"/>
          <p14:tracePt t="64637" x="5167313" y="10872788"/>
          <p14:tracePt t="64645" x="5129213" y="10872788"/>
          <p14:tracePt t="64653" x="5108575" y="10872788"/>
          <p14:tracePt t="64662" x="5032375" y="10872788"/>
          <p14:tracePt t="64669" x="4973638" y="10872788"/>
          <p14:tracePt t="64677" x="4895850" y="10872788"/>
          <p14:tracePt t="64685" x="4779963" y="10872788"/>
          <p14:tracePt t="64694" x="4722813" y="10872788"/>
          <p14:tracePt t="64701" x="4625975" y="10872788"/>
          <p14:tracePt t="64709" x="4567238" y="10872788"/>
          <p14:tracePt t="64717" x="4451350" y="10872788"/>
          <p14:tracePt t="64725" x="4392613" y="10872788"/>
          <p14:tracePt t="64733" x="4276725" y="10872788"/>
          <p14:tracePt t="64742" x="4238625" y="10891838"/>
          <p14:tracePt t="64749" x="4122738" y="10891838"/>
          <p14:tracePt t="64757" x="4025900" y="10910888"/>
          <p14:tracePt t="64765" x="3986213" y="10910888"/>
          <p14:tracePt t="64774" x="3889375" y="10950575"/>
          <p14:tracePt t="64781" x="3870325" y="10950575"/>
          <p14:tracePt t="64789" x="3792538" y="10950575"/>
          <p14:tracePt t="64797" x="3773488" y="10950575"/>
          <p14:tracePt t="64805" x="3754438" y="10969625"/>
          <p14:tracePt t="64813" x="3716338" y="10969625"/>
          <p14:tracePt t="64821" x="3695700" y="10969625"/>
          <p14:tracePt t="64830" x="3657600" y="10969625"/>
          <p14:tracePt t="64837" x="3638550" y="10969625"/>
          <p14:tracePt t="64845" x="3619500" y="10969625"/>
          <p14:tracePt t="64853" x="3619500" y="10988675"/>
          <p14:tracePt t="64861" x="3579813" y="10988675"/>
          <p14:tracePt t="64869" x="3560763" y="10988675"/>
          <p14:tracePt t="64877" x="3522663" y="10988675"/>
          <p14:tracePt t="64885" x="3482975" y="11007725"/>
          <p14:tracePt t="64894" x="3463925" y="11007725"/>
          <p14:tracePt t="64914" x="3386138" y="11007725"/>
          <p14:tracePt t="64917" x="3367088" y="11007725"/>
          <p14:tracePt t="64925" x="3348038" y="11026775"/>
          <p14:tracePt t="64933" x="3328988" y="11026775"/>
          <p14:tracePt t="64941" x="3270250" y="11026775"/>
          <p14:tracePt t="64959" x="3251200" y="11026775"/>
          <p14:tracePt t="64965" x="3232150" y="11026775"/>
          <p14:tracePt t="64973" x="3192463" y="11026775"/>
          <p14:tracePt t="64981" x="3173413" y="11047413"/>
          <p14:tracePt t="64989" x="3116263" y="11047413"/>
          <p14:tracePt t="64997" x="3097213" y="11047413"/>
          <p14:tracePt t="65005" x="3076575" y="11047413"/>
          <p14:tracePt t="65014" x="3019425" y="11047413"/>
          <p14:tracePt t="65021" x="3000375" y="11047413"/>
          <p14:tracePt t="65030" x="2979738" y="11047413"/>
          <p14:tracePt t="65037" x="2960688" y="11047413"/>
          <p14:tracePt t="65045" x="2941638" y="11047413"/>
          <p14:tracePt t="65053" x="2922588" y="11047413"/>
          <p14:tracePt t="65070" x="2903538" y="11047413"/>
          <p14:tracePt t="65085" x="2882900" y="11047413"/>
          <p14:tracePt t="65093" x="2882900" y="11026775"/>
          <p14:tracePt t="65101" x="2844800" y="11007725"/>
          <p14:tracePt t="65109" x="2825750" y="11007725"/>
          <p14:tracePt t="65117" x="2786063" y="11007725"/>
          <p14:tracePt t="65125" x="2767013" y="10988675"/>
          <p14:tracePt t="65133" x="2709863" y="10969625"/>
          <p14:tracePt t="65141" x="2670175" y="10969625"/>
          <p14:tracePt t="65149" x="2613025" y="10931525"/>
          <p14:tracePt t="65158" x="2554288" y="10910888"/>
          <p14:tracePt t="65165" x="2535238" y="10910888"/>
          <p14:tracePt t="65173" x="2497138" y="10891838"/>
          <p14:tracePt t="65181" x="2457450" y="10853738"/>
          <p14:tracePt t="65189" x="2419350" y="10834688"/>
          <p14:tracePt t="65197" x="2400300" y="10834688"/>
          <p14:tracePt t="65205" x="2341563" y="10814050"/>
          <p14:tracePt t="65213" x="2263775" y="10775950"/>
          <p14:tracePt t="65221" x="2244725" y="10775950"/>
          <p14:tracePt t="65230" x="2187575" y="10756900"/>
          <p14:tracePt t="65237" x="2166938" y="10756900"/>
          <p14:tracePt t="65245" x="2147888" y="10756900"/>
          <p14:tracePt t="65261" x="2128838" y="10756900"/>
          <p14:tracePt t="65278" x="2109788" y="10756900"/>
          <p14:tracePt t="65293" x="2070100" y="10737850"/>
          <p14:tracePt t="65328" x="2051050" y="10737850"/>
          <p14:tracePt t="65383" x="2032000" y="10737850"/>
          <p14:tracePt t="65397" x="2012950" y="10737850"/>
          <p14:tracePt t="65422" x="1993900" y="10737850"/>
          <p14:tracePt t="65430" x="1973263" y="10756900"/>
          <p14:tracePt t="65437" x="1973263" y="10775950"/>
          <p14:tracePt t="65445" x="1954213" y="10775950"/>
          <p14:tracePt t="65453" x="1954213" y="10834688"/>
          <p14:tracePt t="65461" x="1954213" y="10853738"/>
          <p14:tracePt t="65469" x="1954213" y="10891838"/>
          <p14:tracePt t="65477" x="1954213" y="10931525"/>
          <p14:tracePt t="65485" x="1954213" y="10969625"/>
          <p14:tracePt t="65493" x="1954213" y="10988675"/>
          <p14:tracePt t="65501" x="1954213" y="11047413"/>
          <p14:tracePt t="65509" x="1954213" y="11066463"/>
          <p14:tracePt t="65517" x="1954213" y="11085513"/>
          <p14:tracePt t="65525" x="1954213" y="11104563"/>
          <p14:tracePt t="65533" x="1954213" y="11123613"/>
          <p14:tracePt t="65541" x="1954213" y="11144250"/>
          <p14:tracePt t="65549" x="1954213" y="11163300"/>
          <p14:tracePt t="65565" x="1954213" y="11201400"/>
          <p14:tracePt t="65580" x="1954213" y="11220450"/>
          <p14:tracePt t="65589" x="1954213" y="11241088"/>
          <p14:tracePt t="65597" x="1954213" y="11260138"/>
          <p14:tracePt t="65605" x="1954213" y="11279188"/>
          <p14:tracePt t="65613" x="1954213" y="11298238"/>
          <p14:tracePt t="65621" x="1954213" y="11317288"/>
          <p14:tracePt t="65630" x="1954213" y="11356975"/>
          <p14:tracePt t="65637" x="1954213" y="11376025"/>
          <p14:tracePt t="65645" x="1954213" y="11395075"/>
          <p14:tracePt t="65653" x="1954213" y="11433175"/>
          <p14:tracePt t="65661" x="1954213" y="11453813"/>
          <p14:tracePt t="65669" x="1916113" y="11510963"/>
          <p14:tracePt t="65679" x="1916113" y="11530013"/>
          <p14:tracePt t="65685" x="1916113" y="11550650"/>
          <p14:tracePt t="65693" x="1916113" y="11569700"/>
          <p14:tracePt t="65701" x="1916113" y="11626850"/>
          <p14:tracePt t="65709" x="1897063" y="11626850"/>
          <p14:tracePt t="65717" x="1897063" y="11666538"/>
          <p14:tracePt t="65725" x="1876425" y="11685588"/>
          <p14:tracePt t="65733" x="1857375" y="11704638"/>
          <p14:tracePt t="65742" x="1857375" y="11763375"/>
          <p14:tracePt t="65749" x="1857375" y="11782425"/>
          <p14:tracePt t="65757" x="1838325" y="11801475"/>
          <p14:tracePt t="65765" x="1838325" y="11820525"/>
          <p14:tracePt t="65773" x="1838325" y="11879263"/>
          <p14:tracePt t="65781" x="1819275" y="11898313"/>
          <p14:tracePt t="65789" x="1819275" y="11917363"/>
          <p14:tracePt t="65797" x="1800225" y="11936413"/>
          <p14:tracePt t="65806" x="1800225" y="11955463"/>
          <p14:tracePt t="65814" x="1760538" y="12014200"/>
          <p14:tracePt t="65821" x="1741488" y="12033250"/>
          <p14:tracePt t="65831" x="1722438" y="12052300"/>
          <p14:tracePt t="65837" x="1722438" y="12072938"/>
          <p14:tracePt t="65845" x="1703388" y="12091988"/>
          <p14:tracePt t="65853" x="1703388" y="12111038"/>
          <p14:tracePt t="65861" x="1684338" y="12130088"/>
          <p14:tracePt t="65869" x="1663700" y="12168188"/>
          <p14:tracePt t="65877" x="1663700" y="12188825"/>
          <p14:tracePt t="65885" x="1663700" y="12207875"/>
          <p14:tracePt t="65899" x="1644650" y="12226925"/>
          <p14:tracePt t="65901" x="1644650" y="12245975"/>
          <p14:tracePt t="65909" x="1606550" y="12304713"/>
          <p14:tracePt t="65917" x="1606550" y="12323763"/>
          <p14:tracePt t="65925" x="1587500" y="12323763"/>
          <p14:tracePt t="65933" x="1587500" y="12342813"/>
          <p14:tracePt t="65941" x="1566863" y="12361863"/>
          <p14:tracePt t="65949" x="1566863" y="12382500"/>
          <p14:tracePt t="65958" x="1547813" y="12401550"/>
          <p14:tracePt t="65965" x="1528763" y="12401550"/>
          <p14:tracePt t="65973" x="1528763" y="12439650"/>
          <p14:tracePt t="65981" x="1528763" y="12458700"/>
          <p14:tracePt t="65989" x="1509713" y="12458700"/>
          <p14:tracePt t="66005" x="1509713" y="12477750"/>
          <p14:tracePt t="66025" x="1470025" y="12477750"/>
          <p14:tracePt t="66055" x="1470025" y="12498388"/>
          <p14:tracePt t="66093" x="1450975" y="12498388"/>
          <p14:tracePt t="66126" x="1450975" y="12517438"/>
          <p14:tracePt t="66149" x="1431925" y="12517438"/>
          <p14:tracePt t="66165" x="1431925" y="12536488"/>
          <p14:tracePt t="66173" x="1431925" y="12555538"/>
          <p14:tracePt t="66181" x="1412875" y="12555538"/>
          <p14:tracePt t="66189" x="1412875" y="12574588"/>
          <p14:tracePt t="66197" x="1393825" y="12574588"/>
          <p14:tracePt t="66205" x="1393825" y="12614275"/>
          <p14:tracePt t="66214" x="1374775" y="12614275"/>
          <p14:tracePt t="66221" x="1374775" y="12633325"/>
          <p14:tracePt t="66229" x="1354138" y="12652375"/>
          <p14:tracePt t="66238" x="1316038" y="12671425"/>
          <p14:tracePt t="66245" x="1296988" y="12692063"/>
          <p14:tracePt t="66253" x="1296988" y="12711113"/>
          <p14:tracePt t="66261" x="1277938" y="12730163"/>
          <p14:tracePt t="66281" x="1257300" y="12730163"/>
          <p14:tracePt t="66286" x="1257300" y="12768263"/>
          <p14:tracePt t="66293" x="1238250" y="12768263"/>
          <p14:tracePt t="66319" x="1219200" y="12768263"/>
          <p14:tracePt t="66334" x="1200150" y="12768263"/>
          <p14:tracePt t="66349" x="1181100" y="12768263"/>
          <p14:tracePt t="66366" x="1141413" y="12768263"/>
          <p14:tracePt t="66400" x="1122363" y="12768263"/>
          <p14:tracePt t="66510" x="1103313" y="12768263"/>
          <p14:tracePt t="66622" x="1103313" y="12749213"/>
          <p14:tracePt t="66751" x="1122363" y="12749213"/>
          <p14:tracePt t="66773" x="1160463" y="12749213"/>
          <p14:tracePt t="66805" x="1160463" y="12730163"/>
          <p14:tracePt t="66821" x="1181100" y="12730163"/>
          <p14:tracePt t="66869" x="1200150" y="12730163"/>
          <p14:tracePt t="66902" x="1219200" y="12730163"/>
          <p14:tracePt t="66911" x="1219200" y="12711113"/>
          <p14:tracePt t="66925" x="1238250" y="12711113"/>
          <p14:tracePt t="66942" x="1238250" y="12692063"/>
          <p14:tracePt t="67125" x="1257300" y="12692063"/>
          <p14:tracePt t="67158" x="1277938" y="12692063"/>
          <p14:tracePt t="67174" x="1296988" y="12692063"/>
          <p14:tracePt t="67197" x="1335088" y="12692063"/>
          <p14:tracePt t="67205" x="1354138" y="12692063"/>
          <p14:tracePt t="67214" x="1374775" y="12692063"/>
          <p14:tracePt t="67221" x="1393825" y="12711113"/>
          <p14:tracePt t="67229" x="1412875" y="12711113"/>
          <p14:tracePt t="67255" x="1431925" y="12711113"/>
          <p14:tracePt t="67281" x="1450975" y="12711113"/>
          <p14:tracePt t="67303" x="1490663" y="12711113"/>
          <p14:tracePt t="67318" x="1509713" y="12711113"/>
          <p14:tracePt t="67342" x="1528763" y="12711113"/>
          <p14:tracePt t="67470" x="1547813" y="12711113"/>
          <p14:tracePt t="67486" x="1566863" y="12711113"/>
          <p14:tracePt t="67501" x="1587500" y="12711113"/>
          <p14:tracePt t="67509" x="1606550" y="12711113"/>
          <p14:tracePt t="67517" x="1644650" y="12711113"/>
          <p14:tracePt t="67525" x="1663700" y="12711113"/>
          <p14:tracePt t="67533" x="1684338" y="12711113"/>
          <p14:tracePt t="67542" x="1703388" y="12711113"/>
          <p14:tracePt t="67549" x="1722438" y="12730163"/>
          <p14:tracePt t="67557" x="1781175" y="12730163"/>
          <p14:tracePt t="67565" x="1819275" y="12730163"/>
          <p14:tracePt t="67573" x="1838325" y="12730163"/>
          <p14:tracePt t="67581" x="1897063" y="12730163"/>
          <p14:tracePt t="67589" x="1935163" y="12730163"/>
          <p14:tracePt t="67597" x="1954213" y="12730163"/>
          <p14:tracePt t="67605" x="2012950" y="12730163"/>
          <p14:tracePt t="67614" x="2032000" y="12730163"/>
          <p14:tracePt t="67621" x="2051050" y="12730163"/>
          <p14:tracePt t="67830" x="2032000" y="12730163"/>
          <p14:tracePt t="67837" x="2032000" y="12768263"/>
          <p14:tracePt t="67845" x="2012950" y="12768263"/>
          <p14:tracePt t="67853" x="1973263" y="12768263"/>
          <p14:tracePt t="67862" x="1954213" y="12787313"/>
          <p14:tracePt t="67870" x="1935163" y="12787313"/>
          <p14:tracePt t="67877" x="1935163" y="12807950"/>
          <p14:tracePt t="67885" x="1916113" y="12807950"/>
          <p14:tracePt t="67893" x="1897063" y="12807950"/>
          <p14:tracePt t="67914" x="1876425" y="12846050"/>
          <p14:tracePt t="67917" x="1857375" y="12846050"/>
          <p14:tracePt t="67925" x="1857375" y="12865100"/>
          <p14:tracePt t="67933" x="1819275" y="12865100"/>
          <p14:tracePt t="67949" x="1800225" y="12884150"/>
          <p14:tracePt t="67957" x="1781175" y="12923838"/>
          <p14:tracePt t="67976" x="1760538" y="12942888"/>
          <p14:tracePt t="67997" x="1741488" y="12942888"/>
          <p14:tracePt t="68005" x="1741488" y="12961938"/>
          <p14:tracePt t="68021" x="1722438" y="12961938"/>
          <p14:tracePt t="68029" x="1703388" y="12980988"/>
          <p14:tracePt t="68070" x="1684338" y="12980988"/>
          <p14:tracePt t="68200" x="1644650" y="12980988"/>
          <p14:tracePt t="68213" x="1625600" y="12961938"/>
          <p14:tracePt t="68221" x="1625600" y="12942888"/>
          <p14:tracePt t="68229" x="1606550" y="12904788"/>
          <p14:tracePt t="68237" x="1606550" y="12884150"/>
          <p14:tracePt t="68244" x="1587500" y="12865100"/>
          <p14:tracePt t="68253" x="1566863" y="12846050"/>
          <p14:tracePt t="68261" x="1547813" y="12827000"/>
          <p14:tracePt t="68269" x="1528763" y="12807950"/>
          <p14:tracePt t="68277" x="1528763" y="12787313"/>
          <p14:tracePt t="68285" x="1490663" y="12787313"/>
          <p14:tracePt t="68301" x="1470025" y="12749213"/>
          <p14:tracePt t="68325" x="1450975" y="12730163"/>
          <p14:tracePt t="68365" x="1431925" y="12730163"/>
          <p14:tracePt t="68382" x="1412875" y="12730163"/>
          <p14:tracePt t="68397" x="1393825" y="12730163"/>
          <p14:tracePt t="68405" x="1374775" y="12730163"/>
          <p14:tracePt t="68421" x="1335088" y="12730163"/>
          <p14:tracePt t="68429" x="1316038" y="12730163"/>
          <p14:tracePt t="68437" x="1296988" y="12730163"/>
          <p14:tracePt t="68454" x="1277938" y="12730163"/>
          <p14:tracePt t="68487" x="1257300" y="12730163"/>
          <p14:tracePt t="68501" x="1238250" y="12730163"/>
          <p14:tracePt t="68509" x="1238250" y="12768263"/>
          <p14:tracePt t="68517" x="1219200" y="12768263"/>
          <p14:tracePt t="68525" x="1219200" y="12787313"/>
          <p14:tracePt t="68533" x="1181100" y="12787313"/>
          <p14:tracePt t="68541" x="1181100" y="12807950"/>
          <p14:tracePt t="68549" x="1181100" y="12827000"/>
          <p14:tracePt t="68565" x="1181100" y="12846050"/>
          <p14:tracePt t="68573" x="1181100" y="12865100"/>
          <p14:tracePt t="68581" x="1181100" y="12884150"/>
          <p14:tracePt t="68605" x="1181100" y="12923838"/>
          <p14:tracePt t="68653" x="1181100" y="12942888"/>
          <p14:tracePt t="68686" x="1181100" y="12961938"/>
          <p14:tracePt t="68712" x="1181100" y="12980988"/>
          <p14:tracePt t="68742" x="1181100" y="13001625"/>
          <p14:tracePt t="68846" x="1160463" y="13001625"/>
          <p14:tracePt t="68869" x="1160463" y="12980988"/>
          <p14:tracePt t="68885" x="1160463" y="12961938"/>
          <p14:tracePt t="68901" x="1160463" y="12942888"/>
          <p14:tracePt t="68925" x="1141413" y="12942888"/>
          <p14:tracePt t="68965" x="1141413" y="12904788"/>
          <p14:tracePt t="69030" x="1141413" y="12884150"/>
          <p14:tracePt t="69079" x="1141413" y="12865100"/>
          <p14:tracePt t="69197" x="1141413" y="12846050"/>
          <p14:tracePt t="69878" x="1160463" y="12846050"/>
          <p14:tracePt t="69885" x="1160463" y="12865100"/>
          <p14:tracePt t="69895" x="1160463" y="12884150"/>
          <p14:tracePt t="69901" x="1200150" y="12884150"/>
          <p14:tracePt t="69909" x="1200150" y="12923838"/>
          <p14:tracePt t="69926" x="1200150" y="12942888"/>
          <p14:tracePt t="69933" x="1219200" y="12942888"/>
          <p14:tracePt t="69941" x="1219200" y="12961938"/>
          <p14:tracePt t="69949" x="1238250" y="12961938"/>
          <p14:tracePt t="69957" x="1238250" y="12980988"/>
          <p14:tracePt t="69973" x="1238250" y="13001625"/>
          <p14:tracePt t="69989" x="1238250" y="13020675"/>
          <p14:tracePt t="70005" x="1257300" y="13020675"/>
          <p14:tracePt t="70021" x="1257300" y="13039725"/>
          <p14:tracePt t="70102" x="1277938" y="13039725"/>
          <p14:tracePt t="70118" x="1296988" y="13039725"/>
          <p14:tracePt t="70376" x="1316038" y="13039725"/>
          <p14:tracePt t="70447" x="1316038" y="13077825"/>
          <p14:tracePt t="70486" x="1316038" y="13096875"/>
          <p14:tracePt t="70493" x="1296988" y="13096875"/>
          <p14:tracePt t="70510" x="1277938" y="13096875"/>
          <p14:tracePt t="70720" x="1277938" y="13117513"/>
          <p14:tracePt t="70753" x="1277938" y="13136563"/>
          <p14:tracePt t="70757" x="1296988" y="13136563"/>
          <p14:tracePt t="70766" x="1296988" y="13155613"/>
          <p14:tracePt t="70773" x="1316038" y="13155613"/>
          <p14:tracePt t="70781" x="1354138" y="13174663"/>
          <p14:tracePt t="70800" x="1374775" y="13174663"/>
          <p14:tracePt t="70815" x="1393825" y="13193713"/>
          <p14:tracePt t="70829" x="1412875" y="13214350"/>
          <p14:tracePt t="70847" x="1431925" y="13252450"/>
          <p14:tracePt t="70960" x="1450975" y="13271500"/>
          <p14:tracePt t="71029" x="1470025" y="13271500"/>
          <p14:tracePt t="71559" x="1470025" y="13233400"/>
          <p14:tracePt t="71600" x="1470025" y="13214350"/>
          <p14:tracePt t="71653" x="1470025" y="13193713"/>
          <p14:tracePt t="71662" x="1509713" y="13193713"/>
          <p14:tracePt t="71669" x="1547813" y="13193713"/>
          <p14:tracePt t="71677" x="1566863" y="13193713"/>
          <p14:tracePt t="71685" x="1625600" y="13174663"/>
          <p14:tracePt t="71693" x="1644650" y="13174663"/>
          <p14:tracePt t="71701" x="1722438" y="13174663"/>
          <p14:tracePt t="71709" x="1760538" y="13174663"/>
          <p14:tracePt t="71717" x="1838325" y="13174663"/>
          <p14:tracePt t="71725" x="1876425" y="13174663"/>
          <p14:tracePt t="71733" x="1935163" y="13174663"/>
          <p14:tracePt t="71741" x="2032000" y="13174663"/>
          <p14:tracePt t="71749" x="2051050" y="13174663"/>
          <p14:tracePt t="71757" x="2090738" y="13214350"/>
          <p14:tracePt t="71765" x="2128838" y="13214350"/>
          <p14:tracePt t="71773" x="2147888" y="13214350"/>
          <p14:tracePt t="71781" x="2166938" y="13214350"/>
          <p14:tracePt t="71789" x="2206625" y="13233400"/>
          <p14:tracePt t="71797" x="2244725" y="13233400"/>
          <p14:tracePt t="71805" x="2282825" y="13233400"/>
          <p14:tracePt t="71815" x="2322513" y="13233400"/>
          <p14:tracePt t="71821" x="2360613" y="13233400"/>
          <p14:tracePt t="71829" x="2400300" y="13233400"/>
          <p14:tracePt t="71837" x="2419350" y="13233400"/>
          <p14:tracePt t="71846" x="2497138" y="13233400"/>
          <p14:tracePt t="71853" x="2516188" y="13233400"/>
          <p14:tracePt t="71861" x="2535238" y="13233400"/>
          <p14:tracePt t="71869" x="2593975" y="13233400"/>
          <p14:tracePt t="71878" x="2613025" y="13233400"/>
          <p14:tracePt t="71885" x="2651125" y="13233400"/>
          <p14:tracePt t="71897" x="2670175" y="13233400"/>
          <p14:tracePt t="71901" x="2709863" y="13233400"/>
          <p14:tracePt t="71909" x="2728913" y="13233400"/>
          <p14:tracePt t="71917" x="2747963" y="13233400"/>
          <p14:tracePt t="71925" x="2767013" y="13233400"/>
          <p14:tracePt t="71941" x="2786063" y="13233400"/>
          <p14:tracePt t="72013" x="2786063" y="13214350"/>
          <p14:tracePt t="72037" x="2786063" y="13174663"/>
          <p14:tracePt t="72057" x="2786063" y="13155613"/>
          <p14:tracePt t="72110" x="2767013" y="13136563"/>
          <p14:tracePt t="72125" x="2747963" y="13136563"/>
          <p14:tracePt t="72133" x="2747963" y="13117513"/>
          <p14:tracePt t="72142" x="2728913" y="13117513"/>
          <p14:tracePt t="72150" x="2690813" y="13117513"/>
          <p14:tracePt t="72165" x="2690813" y="13096875"/>
          <p14:tracePt t="72181" x="2670175" y="13096875"/>
          <p14:tracePt t="72197" x="2670175" y="13077825"/>
          <p14:tracePt t="72219" x="2651125" y="13077825"/>
          <p14:tracePt t="72223" x="2651125" y="13058775"/>
          <p14:tracePt t="72336" x="2670175" y="13058775"/>
          <p14:tracePt t="72349" x="2709863" y="13058775"/>
          <p14:tracePt t="72357" x="2728913" y="13058775"/>
          <p14:tracePt t="72365" x="2747963" y="13058775"/>
          <p14:tracePt t="72373" x="2786063" y="13058775"/>
          <p14:tracePt t="72381" x="2844800" y="13058775"/>
          <p14:tracePt t="72389" x="2863850" y="13058775"/>
          <p14:tracePt t="72397" x="2903538" y="13058775"/>
          <p14:tracePt t="72405" x="2960688" y="13058775"/>
          <p14:tracePt t="72414" x="3000375" y="13058775"/>
          <p14:tracePt t="72421" x="3038475" y="13058775"/>
          <p14:tracePt t="72430" x="3076575" y="13058775"/>
          <p14:tracePt t="72437" x="3097213" y="13058775"/>
          <p14:tracePt t="72445" x="3154363" y="13058775"/>
          <p14:tracePt t="72453" x="3173413" y="13058775"/>
          <p14:tracePt t="72461" x="3192463" y="13058775"/>
          <p14:tracePt t="72478" x="3213100" y="13058775"/>
          <p14:tracePt t="72493" x="3232150" y="13058775"/>
          <p14:tracePt t="72501" x="3251200" y="13058775"/>
          <p14:tracePt t="72518" x="3270250" y="13058775"/>
          <p14:tracePt t="72533" x="3309938" y="13058775"/>
          <p14:tracePt t="72565" x="3328988" y="13058775"/>
          <p14:tracePt t="72590" x="3348038" y="13058775"/>
          <p14:tracePt t="72605" x="3367088" y="13058775"/>
          <p14:tracePt t="72614" x="3386138" y="13058775"/>
          <p14:tracePt t="72621" x="3406775" y="13058775"/>
          <p14:tracePt t="72637" x="3425825" y="13058775"/>
          <p14:tracePt t="72661" x="3463925" y="13058775"/>
          <p14:tracePt t="72695" x="3482975" y="13058775"/>
          <p14:tracePt t="72727" x="3503613" y="13058775"/>
          <p14:tracePt t="72733" x="3522663" y="13058775"/>
          <p14:tracePt t="72742" x="3541713" y="13058775"/>
          <p14:tracePt t="72749" x="3560763" y="13058775"/>
          <p14:tracePt t="72757" x="3619500" y="13058775"/>
          <p14:tracePt t="72765" x="3695700" y="13058775"/>
          <p14:tracePt t="72774" x="3735388" y="13058775"/>
          <p14:tracePt t="72781" x="3832225" y="13058775"/>
          <p14:tracePt t="72790" x="3910013" y="13058775"/>
          <p14:tracePt t="72797" x="4025900" y="13058775"/>
          <p14:tracePt t="72805" x="4083050" y="13058775"/>
          <p14:tracePt t="72814" x="4238625" y="13058775"/>
          <p14:tracePt t="72821" x="4276725" y="13077825"/>
          <p14:tracePt t="72829" x="4392613" y="13117513"/>
          <p14:tracePt t="72837" x="4489450" y="13117513"/>
          <p14:tracePt t="72845" x="4508500" y="13136563"/>
          <p14:tracePt t="72853" x="4529138" y="13136563"/>
          <p14:tracePt t="72862" x="4548188" y="13136563"/>
          <p14:tracePt t="72869" x="4567238" y="13136563"/>
          <p14:tracePt t="72877" x="4586288" y="13136563"/>
          <p14:tracePt t="72894" x="4605338" y="13136563"/>
          <p14:tracePt t="72910" x="4645025" y="13136563"/>
          <p14:tracePt t="72917" x="4664075" y="13136563"/>
          <p14:tracePt t="72925" x="4683125" y="13136563"/>
          <p14:tracePt t="72933" x="4702175" y="13136563"/>
          <p14:tracePt t="72941" x="4722813" y="13136563"/>
          <p14:tracePt t="72949" x="4741863" y="13136563"/>
          <p14:tracePt t="72957" x="4799013" y="13136563"/>
          <p14:tracePt t="72965" x="4838700" y="13136563"/>
          <p14:tracePt t="72973" x="4857750" y="13136563"/>
          <p14:tracePt t="72981" x="4935538" y="13136563"/>
          <p14:tracePt t="72989" x="4954588" y="13136563"/>
          <p14:tracePt t="72997" x="5070475" y="13155613"/>
          <p14:tracePt t="73005" x="5108575" y="13193713"/>
          <p14:tracePt t="73013" x="5224463" y="13193713"/>
          <p14:tracePt t="73021" x="5283200" y="13214350"/>
          <p14:tracePt t="73029" x="5476875" y="13214350"/>
          <p14:tracePt t="73037" x="5651500" y="13252450"/>
          <p14:tracePt t="73045" x="5727700" y="13271500"/>
          <p14:tracePt t="73053" x="5980113" y="13271500"/>
          <p14:tracePt t="73061" x="6018213" y="13271500"/>
          <p14:tracePt t="73069" x="6211888" y="13271500"/>
          <p14:tracePt t="73077" x="6270625" y="13271500"/>
          <p14:tracePt t="73085" x="6424613" y="13271500"/>
          <p14:tracePt t="73093" x="6502400" y="13271500"/>
          <p14:tracePt t="73101" x="6521450" y="13271500"/>
          <p14:tracePt t="73109" x="6561138" y="13214350"/>
          <p14:tracePt t="73118" x="6580188" y="13214350"/>
          <p14:tracePt t="73125" x="6580188" y="13193713"/>
          <p14:tracePt t="73133" x="6599238" y="13193713"/>
          <p14:tracePt t="73285" x="6618288" y="13193713"/>
          <p14:tracePt t="73293" x="6618288" y="13174663"/>
          <p14:tracePt t="73301" x="6637338" y="13174663"/>
          <p14:tracePt t="73309" x="6637338" y="13155613"/>
          <p14:tracePt t="73317" x="6657975" y="13155613"/>
          <p14:tracePt t="73343" x="6696075" y="13155613"/>
          <p14:tracePt t="73350" x="6696075" y="13136563"/>
          <p14:tracePt t="73390" x="6715125" y="13136563"/>
          <p14:tracePt t="73479" x="6715125" y="13096875"/>
          <p14:tracePt t="73606" x="6715125" y="13077825"/>
          <p14:tracePt t="73621" x="6677025" y="13077825"/>
          <p14:tracePt t="73630" x="6657975" y="13077825"/>
          <p14:tracePt t="73637" x="6637338" y="13077825"/>
          <p14:tracePt t="73654" x="6618288" y="13077825"/>
          <p14:tracePt t="73661" x="6599238" y="13117513"/>
          <p14:tracePt t="73669" x="6540500" y="13117513"/>
          <p14:tracePt t="73677" x="6464300" y="13136563"/>
          <p14:tracePt t="73686" x="6443663" y="13155613"/>
          <p14:tracePt t="73693" x="6386513" y="13155613"/>
          <p14:tracePt t="73701" x="6367463" y="13174663"/>
          <p14:tracePt t="73709" x="6327775" y="13214350"/>
          <p14:tracePt t="73717" x="6308725" y="13214350"/>
          <p14:tracePt t="73725" x="6230938" y="13233400"/>
          <p14:tracePt t="73733" x="6173788" y="13252450"/>
          <p14:tracePt t="73742" x="6154738" y="13252450"/>
          <p14:tracePt t="73749" x="6096000" y="13311188"/>
          <p14:tracePt t="73757" x="6057900" y="13311188"/>
          <p14:tracePt t="73765" x="5961063" y="13330238"/>
          <p14:tracePt t="73773" x="5942013" y="13349288"/>
          <p14:tracePt t="73781" x="5864225" y="13387388"/>
          <p14:tracePt t="73789" x="5845175" y="13387388"/>
          <p14:tracePt t="73797" x="5767388" y="13406438"/>
          <p14:tracePt t="73805" x="5689600" y="13406438"/>
          <p14:tracePt t="73813" x="5670550" y="13427075"/>
          <p14:tracePt t="73821" x="5592763" y="13427075"/>
          <p14:tracePt t="73829" x="5573713" y="13427075"/>
          <p14:tracePt t="73837" x="5514975" y="13427075"/>
          <p14:tracePt t="73845" x="5495925" y="13446125"/>
          <p14:tracePt t="73853" x="5457825" y="13446125"/>
          <p14:tracePt t="73861" x="5399088" y="13446125"/>
          <p14:tracePt t="73869" x="5380038" y="13465175"/>
          <p14:tracePt t="73877" x="5302250" y="13503275"/>
          <p14:tracePt t="73897" x="5205413" y="13523913"/>
          <p14:tracePt t="73901" x="5167313" y="13542963"/>
          <p14:tracePt t="73909" x="5070475" y="13581063"/>
          <p14:tracePt t="73917" x="4992688" y="13600113"/>
          <p14:tracePt t="73925" x="4838700" y="13639800"/>
          <p14:tracePt t="73933" x="4741863" y="13658850"/>
          <p14:tracePt t="73941" x="4664075" y="13696950"/>
          <p14:tracePt t="73949" x="4529138" y="13755688"/>
          <p14:tracePt t="73957" x="4489450" y="13774738"/>
          <p14:tracePt t="73965" x="4316413" y="13812838"/>
          <p14:tracePt t="73973" x="4276725" y="13812838"/>
          <p14:tracePt t="73981" x="4141788" y="13871575"/>
          <p14:tracePt t="73989" x="4064000" y="13909675"/>
          <p14:tracePt t="73997" x="4044950" y="13928725"/>
          <p14:tracePt t="74005" x="3967163" y="13949363"/>
          <p14:tracePt t="74013" x="3948113" y="13949363"/>
          <p14:tracePt t="74021" x="3870325" y="13987463"/>
          <p14:tracePt t="74029" x="3851275" y="13987463"/>
          <p14:tracePt t="74037" x="3792538" y="14025563"/>
          <p14:tracePt t="74046" x="3773488" y="14025563"/>
          <p14:tracePt t="74053" x="3695700" y="14046200"/>
          <p14:tracePt t="74061" x="3619500" y="14084300"/>
          <p14:tracePt t="74069" x="3598863" y="14084300"/>
          <p14:tracePt t="74077" x="3541713" y="14122400"/>
          <p14:tracePt t="74085" x="3503613" y="14122400"/>
          <p14:tracePt t="74093" x="3406775" y="14122400"/>
          <p14:tracePt t="74101" x="3386138" y="14122400"/>
          <p14:tracePt t="74109" x="3348038" y="14162088"/>
          <p14:tracePt t="74117" x="3251200" y="14162088"/>
          <p14:tracePt t="74125" x="3232150" y="14162088"/>
          <p14:tracePt t="74133" x="3213100" y="14181138"/>
          <p14:tracePt t="74141" x="3192463" y="14181138"/>
          <p14:tracePt t="74149" x="3173413" y="14181138"/>
          <p14:tracePt t="74157" x="3154363" y="14181138"/>
          <p14:tracePt t="74164" x="3135313" y="14181138"/>
          <p14:tracePt t="74173" x="3097213" y="14181138"/>
          <p14:tracePt t="74181" x="3076575" y="14200188"/>
          <p14:tracePt t="74189" x="3057525" y="14200188"/>
          <p14:tracePt t="74197" x="3038475" y="14200188"/>
          <p14:tracePt t="74205" x="3019425" y="14200188"/>
          <p14:tracePt t="74214" x="3000375" y="14200188"/>
          <p14:tracePt t="74233" x="2979738" y="14200188"/>
          <p14:tracePt t="74245" x="2941638" y="14200188"/>
          <p14:tracePt t="74261" x="2922588" y="14200188"/>
          <p14:tracePt t="74269" x="2903538" y="14200188"/>
          <p14:tracePt t="74285" x="2882900" y="14200188"/>
          <p14:tracePt t="74293" x="2863850" y="14200188"/>
          <p14:tracePt t="74301" x="2844800" y="14200188"/>
          <p14:tracePt t="74309" x="2825750" y="14200188"/>
          <p14:tracePt t="74317" x="2806700" y="14181138"/>
          <p14:tracePt t="74325" x="2767013" y="14181138"/>
          <p14:tracePt t="74333" x="2747963" y="14162088"/>
          <p14:tracePt t="74341" x="2728913" y="14122400"/>
          <p14:tracePt t="74349" x="2709863" y="14103350"/>
          <p14:tracePt t="74357" x="2690813" y="14084300"/>
          <p14:tracePt t="74365" x="2632075" y="14065250"/>
          <p14:tracePt t="74373" x="2573338" y="14006513"/>
          <p14:tracePt t="74381" x="2554288" y="14006513"/>
          <p14:tracePt t="74389" x="2516188" y="13949363"/>
          <p14:tracePt t="74397" x="2497138" y="13928725"/>
          <p14:tracePt t="74405" x="2438400" y="13928725"/>
          <p14:tracePt t="74414" x="2419350" y="13909675"/>
          <p14:tracePt t="74421" x="2379663" y="13909675"/>
          <p14:tracePt t="74429" x="2360613" y="13890625"/>
          <p14:tracePt t="74437" x="2322513" y="13890625"/>
          <p14:tracePt t="74453" x="2303463" y="13890625"/>
          <p14:tracePt t="74493" x="2282825" y="13890625"/>
          <p14:tracePt t="74525" x="2263775" y="13890625"/>
          <p14:tracePt t="74566" x="2244725" y="13890625"/>
          <p14:tracePt t="74654" x="2244725" y="13871575"/>
          <p14:tracePt t="74705" x="2225675" y="13871575"/>
          <p14:tracePt t="74717" x="2225675" y="13852525"/>
          <p14:tracePt t="74758" x="2225675" y="13833475"/>
          <p14:tracePt t="74765" x="2206625" y="13833475"/>
          <p14:tracePt t="74773" x="2206625" y="13793788"/>
          <p14:tracePt t="74781" x="2206625" y="13774738"/>
          <p14:tracePt t="74800" x="2166938" y="13755688"/>
          <p14:tracePt t="74813" x="2166938" y="13736638"/>
          <p14:tracePt t="74821" x="2166938" y="13716000"/>
          <p14:tracePt t="74830" x="2166938" y="13696950"/>
          <p14:tracePt t="74837" x="2166938" y="13677900"/>
          <p14:tracePt t="74845" x="2166938" y="13658850"/>
          <p14:tracePt t="74853" x="2166938" y="13620750"/>
          <p14:tracePt t="74861" x="2166938" y="13600113"/>
          <p14:tracePt t="74869" x="2166938" y="13581063"/>
          <p14:tracePt t="74877" x="2166938" y="13562013"/>
          <p14:tracePt t="74885" x="2166938" y="13542963"/>
          <p14:tracePt t="74902" x="2166938" y="13523913"/>
          <p14:tracePt t="74909" x="2166938" y="13503275"/>
          <p14:tracePt t="75031" x="2147888" y="13503275"/>
          <p14:tracePt t="75058" x="2128838" y="13503275"/>
          <p14:tracePt t="75078" x="2109788" y="13503275"/>
          <p14:tracePt t="75085" x="2109788" y="13523913"/>
          <p14:tracePt t="75093" x="2090738" y="13542963"/>
          <p14:tracePt t="75101" x="2090738" y="13562013"/>
          <p14:tracePt t="75109" x="2070100" y="13562013"/>
          <p14:tracePt t="75117" x="2070100" y="13581063"/>
          <p14:tracePt t="75125" x="2070100" y="13600113"/>
          <p14:tracePt t="75133" x="2070100" y="13639800"/>
          <p14:tracePt t="75141" x="2070100" y="13658850"/>
          <p14:tracePt t="75149" x="2070100" y="13677900"/>
          <p14:tracePt t="75157" x="2070100" y="13696950"/>
          <p14:tracePt t="75165" x="2070100" y="13716000"/>
          <p14:tracePt t="75173" x="2070100" y="13736638"/>
          <p14:tracePt t="75181" x="2070100" y="13755688"/>
          <p14:tracePt t="75189" x="2070100" y="13774738"/>
          <p14:tracePt t="75197" x="2070100" y="13812838"/>
          <p14:tracePt t="75215" x="2070100" y="13833475"/>
          <p14:tracePt t="75821" x="2070100" y="13793788"/>
          <p14:tracePt t="75853" x="2070100" y="13774738"/>
          <p14:tracePt t="75877" x="2070100" y="13755688"/>
          <p14:tracePt t="75901" x="2070100" y="13736638"/>
          <p14:tracePt t="75925" x="2070100" y="13716000"/>
          <p14:tracePt t="76655" x="2090738" y="13716000"/>
          <p14:tracePt t="76661" x="2109788" y="13716000"/>
          <p14:tracePt t="76670" x="2166938" y="13716000"/>
          <p14:tracePt t="76678" x="2322513" y="13736638"/>
          <p14:tracePt t="76685" x="2360613" y="13736638"/>
          <p14:tracePt t="76693" x="2613025" y="13755688"/>
          <p14:tracePt t="76701" x="2728913" y="13793788"/>
          <p14:tracePt t="76709" x="3000375" y="13833475"/>
          <p14:tracePt t="76717" x="3116263" y="13833475"/>
          <p14:tracePt t="76725" x="3348038" y="13890625"/>
          <p14:tracePt t="76733" x="3444875" y="13890625"/>
          <p14:tracePt t="76742" x="3638550" y="13928725"/>
          <p14:tracePt t="76749" x="3754438" y="13968413"/>
          <p14:tracePt t="76757" x="3813175" y="13968413"/>
          <p14:tracePt t="76765" x="3889375" y="13968413"/>
          <p14:tracePt t="76773" x="3910013" y="13987463"/>
          <p14:tracePt t="76781" x="3929063" y="13987463"/>
          <p14:tracePt t="76789" x="3948113" y="13987463"/>
          <p14:tracePt t="76797" x="3986213" y="13987463"/>
          <p14:tracePt t="76805" x="4005263" y="13987463"/>
          <p14:tracePt t="76822" x="4025900" y="13987463"/>
          <p14:tracePt t="76831" x="4064000" y="13987463"/>
          <p14:tracePt t="76845" x="4083050" y="13987463"/>
          <p14:tracePt t="76853" x="4122738" y="13987463"/>
          <p14:tracePt t="76861" x="4141788" y="13987463"/>
          <p14:tracePt t="76869" x="4160838" y="13987463"/>
          <p14:tracePt t="76877" x="4198938" y="13987463"/>
          <p14:tracePt t="76885" x="4219575" y="13987463"/>
          <p14:tracePt t="76893" x="4257675" y="13987463"/>
          <p14:tracePt t="76914" x="4316413" y="13968413"/>
          <p14:tracePt t="76917" x="4335463" y="13968413"/>
          <p14:tracePt t="76925" x="4392613" y="13968413"/>
          <p14:tracePt t="76933" x="4411663" y="13928725"/>
          <p14:tracePt t="76941" x="4451350" y="13928725"/>
          <p14:tracePt t="76949" x="4529138" y="13928725"/>
          <p14:tracePt t="76957" x="4567238" y="13928725"/>
          <p14:tracePt t="76965" x="4605338" y="13928725"/>
          <p14:tracePt t="76974" x="4625975" y="13928725"/>
          <p14:tracePt t="76981" x="4702175" y="13928725"/>
          <p14:tracePt t="76989" x="4760913" y="13928725"/>
          <p14:tracePt t="76997" x="4799013" y="13928725"/>
          <p14:tracePt t="77005" x="4914900" y="13928725"/>
          <p14:tracePt t="77013" x="4935538" y="13909675"/>
          <p14:tracePt t="77021" x="5011738" y="13909675"/>
          <p14:tracePt t="77030" x="5032375" y="13890625"/>
          <p14:tracePt t="77037" x="5089525" y="13890625"/>
          <p14:tracePt t="77045" x="5108575" y="13871575"/>
          <p14:tracePt t="77053" x="5148263" y="13852525"/>
          <p14:tracePt t="77061" x="5167313" y="13852525"/>
          <p14:tracePt t="77069" x="5205413" y="13852525"/>
          <p14:tracePt t="77077" x="5224463" y="13833475"/>
          <p14:tracePt t="77085" x="5245100" y="13833475"/>
          <p14:tracePt t="77093" x="5264150" y="13833475"/>
          <p14:tracePt t="77101" x="5283200" y="13833475"/>
          <p14:tracePt t="77109" x="5302250" y="13833475"/>
          <p14:tracePt t="77118" x="5302250" y="13812838"/>
          <p14:tracePt t="77125" x="5321300" y="13812838"/>
          <p14:tracePt t="77133" x="5360988" y="13812838"/>
          <p14:tracePt t="77141" x="5380038" y="13812838"/>
          <p14:tracePt t="77149" x="5418138" y="13812838"/>
          <p14:tracePt t="77157" x="5438775" y="13812838"/>
          <p14:tracePt t="77165" x="5457825" y="13812838"/>
          <p14:tracePt t="77175" x="5476875" y="13812838"/>
          <p14:tracePt t="77181" x="5554663" y="13812838"/>
          <p14:tracePt t="77189" x="5651500" y="13812838"/>
          <p14:tracePt t="77197" x="5689600" y="13812838"/>
          <p14:tracePt t="77205" x="5767388" y="13812838"/>
          <p14:tracePt t="77214" x="5824538" y="13812838"/>
          <p14:tracePt t="77221" x="5902325" y="13812838"/>
          <p14:tracePt t="77229" x="5921375" y="13812838"/>
          <p14:tracePt t="77238" x="6037263" y="13812838"/>
          <p14:tracePt t="77245" x="6057900" y="13812838"/>
          <p14:tracePt t="77253" x="6134100" y="13812838"/>
          <p14:tracePt t="77261" x="6173788" y="13774738"/>
          <p14:tracePt t="77269" x="6211888" y="13774738"/>
          <p14:tracePt t="77277" x="6251575" y="13774738"/>
          <p14:tracePt t="77285" x="6270625" y="13774738"/>
          <p14:tracePt t="77293" x="6289675" y="13774738"/>
          <p14:tracePt t="77301" x="6308725" y="13755688"/>
          <p14:tracePt t="77325" x="6327775" y="13755688"/>
          <p14:tracePt t="77333" x="6367463" y="13755688"/>
          <p14:tracePt t="77341" x="6386513" y="13755688"/>
          <p14:tracePt t="77349" x="6405563" y="13755688"/>
          <p14:tracePt t="77357" x="6424613" y="13755688"/>
          <p14:tracePt t="77365" x="6443663" y="13755688"/>
          <p14:tracePt t="77373" x="6464300" y="13755688"/>
          <p14:tracePt t="77381" x="6540500" y="13755688"/>
          <p14:tracePt t="77389" x="6599238" y="13755688"/>
          <p14:tracePt t="77397" x="6618288" y="13755688"/>
          <p14:tracePt t="77405" x="6696075" y="13755688"/>
          <p14:tracePt t="77414" x="6734175" y="13755688"/>
          <p14:tracePt t="77421" x="6792913" y="13755688"/>
          <p14:tracePt t="77429" x="6831013" y="13755688"/>
          <p14:tracePt t="77437" x="6927850" y="13755688"/>
          <p14:tracePt t="77445" x="6967538" y="13755688"/>
          <p14:tracePt t="77453" x="7024688" y="13755688"/>
          <p14:tracePt t="77461" x="7064375" y="13755688"/>
          <p14:tracePt t="77469" x="7083425" y="13755688"/>
          <p14:tracePt t="77477" x="7140575" y="13755688"/>
          <p14:tracePt t="77485" x="7161213" y="13755688"/>
          <p14:tracePt t="77493" x="7218363" y="13736638"/>
          <p14:tracePt t="77501" x="7237413" y="13736638"/>
          <p14:tracePt t="77509" x="7256463" y="13736638"/>
          <p14:tracePt t="77517" x="7296150" y="13716000"/>
          <p14:tracePt t="77526" x="7315200" y="13716000"/>
          <p14:tracePt t="77533" x="7353300" y="13716000"/>
          <p14:tracePt t="77542" x="7373938" y="13716000"/>
          <p14:tracePt t="77549" x="7392988" y="13716000"/>
          <p14:tracePt t="77557" x="7412038" y="13716000"/>
          <p14:tracePt t="77565" x="7450138" y="13716000"/>
          <p14:tracePt t="77573" x="7508875" y="13716000"/>
          <p14:tracePt t="77581" x="7527925" y="13716000"/>
          <p14:tracePt t="77589" x="7605713" y="13716000"/>
          <p14:tracePt t="77598" x="7643813" y="13716000"/>
          <p14:tracePt t="77605" x="7740650" y="13716000"/>
          <p14:tracePt t="77614" x="7759700" y="13716000"/>
          <p14:tracePt t="77622" x="7856538" y="13716000"/>
          <p14:tracePt t="77633" x="7877175" y="13716000"/>
          <p14:tracePt t="77637" x="7993063" y="13716000"/>
          <p14:tracePt t="77645" x="8108950" y="13716000"/>
          <p14:tracePt t="77653" x="8128000" y="13716000"/>
          <p14:tracePt t="77662" x="8224838" y="13716000"/>
          <p14:tracePt t="77669" x="8283575" y="13716000"/>
          <p14:tracePt t="77677" x="8399463" y="13716000"/>
          <p14:tracePt t="77685" x="8418513" y="13716000"/>
          <p14:tracePt t="77694" x="8477250" y="13716000"/>
          <p14:tracePt t="77701" x="8572500" y="13716000"/>
          <p14:tracePt t="77709" x="8593138" y="13716000"/>
          <p14:tracePt t="77717" x="8631238" y="13716000"/>
          <p14:tracePt t="77725" x="8689975" y="13716000"/>
          <p14:tracePt t="77733" x="8728075" y="13716000"/>
          <p14:tracePt t="77741" x="8786813" y="13716000"/>
          <p14:tracePt t="77749" x="8843963" y="13716000"/>
          <p14:tracePt t="77757" x="8883650" y="13716000"/>
          <p14:tracePt t="77765" x="8959850" y="13716000"/>
          <p14:tracePt t="77773" x="9115425" y="13716000"/>
          <p14:tracePt t="77781" x="9172575" y="13716000"/>
          <p14:tracePt t="77789" x="9290050" y="13716000"/>
          <p14:tracePt t="77797" x="9328150" y="13716000"/>
          <p14:tracePt t="77805" x="9444038" y="13716000"/>
          <p14:tracePt t="77815" x="9502775" y="13716000"/>
          <p14:tracePt t="77822" x="9618663" y="13716000"/>
          <p14:tracePt t="77829" x="9675813" y="13716000"/>
          <p14:tracePt t="77837" x="9753600" y="13716000"/>
          <p14:tracePt t="77845" x="9831388" y="13716000"/>
          <p14:tracePt t="77853" x="9888538" y="13716000"/>
          <p14:tracePt t="77861" x="9928225" y="13716000"/>
          <p14:tracePt t="77869" x="9947275" y="13716000"/>
          <p14:tracePt t="77877" x="10006013" y="13716000"/>
          <p14:tracePt t="77885" x="10025063" y="13716000"/>
          <p14:tracePt t="77899" x="10044113" y="13716000"/>
          <p14:tracePt t="77901" x="10082213" y="13716000"/>
          <p14:tracePt t="77917" x="10121900" y="13716000"/>
          <p14:tracePt t="77926" x="10140950" y="13716000"/>
          <p14:tracePt t="77942" x="10160000" y="13716000"/>
          <p14:tracePt t="77949" x="10179050" y="13716000"/>
          <p14:tracePt t="77958" x="10198100" y="13716000"/>
          <p14:tracePt t="77965" x="10218738" y="13716000"/>
          <p14:tracePt t="77973" x="10237788" y="13716000"/>
          <p14:tracePt t="77981" x="10275888" y="13716000"/>
          <p14:tracePt t="77989" x="10315575" y="13716000"/>
          <p14:tracePt t="77997" x="10334625" y="13716000"/>
          <p14:tracePt t="78005" x="10412413" y="13716000"/>
          <p14:tracePt t="78014" x="10469563" y="13716000"/>
          <p14:tracePt t="78021" x="10566400" y="13716000"/>
          <p14:tracePt t="78029" x="10682288" y="13716000"/>
          <p14:tracePt t="78037" x="10741025" y="13716000"/>
          <p14:tracePt t="78045" x="10818813" y="13716000"/>
          <p14:tracePt t="78055" x="10837863" y="13716000"/>
          <p14:tracePt t="78061" x="10915650" y="13716000"/>
          <p14:tracePt t="78069" x="10934700" y="13716000"/>
          <p14:tracePt t="78077" x="10972800" y="13716000"/>
          <p14:tracePt t="78085" x="10991850" y="13716000"/>
          <p14:tracePt t="78093" x="11010900" y="13716000"/>
          <p14:tracePt t="78358" x="11031538" y="13716000"/>
          <p14:tracePt t="78373" x="11050588" y="13716000"/>
          <p14:tracePt t="78399" x="11069638" y="13716000"/>
          <p14:tracePt t="78414" x="11088688" y="13716000"/>
          <p14:tracePt t="78421" x="11128375" y="13716000"/>
          <p14:tracePt t="78431" x="11166475" y="13716000"/>
          <p14:tracePt t="78437" x="11185525" y="13716000"/>
          <p14:tracePt t="78445" x="11204575" y="13716000"/>
          <p14:tracePt t="78453" x="11225213" y="13716000"/>
          <p14:tracePt t="78461" x="11263313" y="13716000"/>
          <p14:tracePt t="78510" x="11282363" y="13716000"/>
          <p14:tracePt t="78542" x="11301413" y="13736638"/>
          <p14:tracePt t="78565" x="11322050" y="13736638"/>
          <p14:tracePt t="78590" x="11341100" y="13736638"/>
          <p14:tracePt t="78597" x="11360150" y="13736638"/>
          <p14:tracePt t="78615" x="11379200" y="13736638"/>
          <p14:tracePt t="78622" x="11398250" y="13736638"/>
          <p14:tracePt t="78629" x="11437938" y="13736638"/>
          <p14:tracePt t="78637" x="11456988" y="13736638"/>
          <p14:tracePt t="78645" x="11495088" y="13736638"/>
          <p14:tracePt t="78653" x="11514138" y="13736638"/>
          <p14:tracePt t="78661" x="11572875" y="13736638"/>
          <p14:tracePt t="78669" x="11591925" y="13736638"/>
          <p14:tracePt t="78678" x="11631613" y="13736638"/>
          <p14:tracePt t="78685" x="11650663" y="13736638"/>
          <p14:tracePt t="78693" x="11688763" y="13736638"/>
          <p14:tracePt t="78701" x="11707813" y="13736638"/>
          <p14:tracePt t="78709" x="11728450" y="13736638"/>
          <p14:tracePt t="78717" x="11747500" y="13736638"/>
          <p14:tracePt t="78725" x="11766550" y="13736638"/>
          <p14:tracePt t="78784" x="11785600" y="13736638"/>
          <p14:tracePt t="78798" x="11804650" y="13736638"/>
          <p14:tracePt t="78814" x="11844338" y="13736638"/>
          <p14:tracePt t="78841" x="11863388" y="13736638"/>
          <p14:tracePt t="78870" x="11882438" y="13736638"/>
          <p14:tracePt t="78941" x="11901488" y="13736638"/>
          <p14:tracePt t="78989" x="11920538" y="13736638"/>
          <p14:tracePt t="79013" x="11941175" y="13736638"/>
          <p14:tracePt t="79021" x="11960225" y="13736638"/>
          <p14:tracePt t="79029" x="11979275" y="13736638"/>
          <p14:tracePt t="79037" x="12017375" y="13736638"/>
          <p14:tracePt t="79045" x="12038013" y="13736638"/>
          <p14:tracePt t="79053" x="12057063" y="13736638"/>
          <p14:tracePt t="79061" x="12076113" y="13736638"/>
          <p14:tracePt t="79069" x="12095163" y="13736638"/>
          <p14:tracePt t="79077" x="12114213" y="13736638"/>
          <p14:tracePt t="79094" x="12134850" y="13736638"/>
          <p14:tracePt t="79101" x="12172950" y="13736638"/>
          <p14:tracePt t="79109" x="12192000" y="13736638"/>
          <p14:tracePt t="79117" x="12211050" y="13736638"/>
          <p14:tracePt t="79125" x="12230100" y="13736638"/>
          <p14:tracePt t="79133" x="12250738" y="13736638"/>
          <p14:tracePt t="79141" x="12269788" y="13736638"/>
          <p14:tracePt t="79149" x="12288838" y="13736638"/>
          <p14:tracePt t="79165" x="12326938" y="13736638"/>
          <p14:tracePt t="79181" x="12347575" y="13736638"/>
          <p14:tracePt t="79190" x="12366625" y="13736638"/>
          <p14:tracePt t="79205" x="12385675" y="13736638"/>
          <p14:tracePt t="79222" x="12404725" y="13736638"/>
          <p14:tracePt t="79229" x="12423775" y="13736638"/>
          <p14:tracePt t="79237" x="12444413" y="13736638"/>
          <p14:tracePt t="79255" x="12482513" y="13736638"/>
          <p14:tracePt t="79261" x="12501563" y="13736638"/>
          <p14:tracePt t="79269" x="12520613" y="13736638"/>
          <p14:tracePt t="79276" x="12541250" y="13736638"/>
          <p14:tracePt t="79285" x="12560300" y="13736638"/>
          <p14:tracePt t="79293" x="12579350" y="13736638"/>
          <p14:tracePt t="79301" x="12636500" y="13736638"/>
          <p14:tracePt t="79309" x="12657138" y="13736638"/>
          <p14:tracePt t="79317" x="12676188" y="13736638"/>
          <p14:tracePt t="79325" x="12714288" y="13736638"/>
          <p14:tracePt t="79333" x="12733338" y="13736638"/>
          <p14:tracePt t="79341" x="12773025" y="13736638"/>
          <p14:tracePt t="79349" x="12792075" y="13736638"/>
          <p14:tracePt t="79357" x="12811125" y="13736638"/>
          <p14:tracePt t="79365" x="12830175" y="13736638"/>
          <p14:tracePt t="79373" x="12850813" y="13736638"/>
          <p14:tracePt t="79382" x="12869863" y="13736638"/>
          <p14:tracePt t="79389" x="12888913" y="13736638"/>
          <p14:tracePt t="79397" x="12947650" y="13736638"/>
          <p14:tracePt t="79405" x="12966700" y="13736638"/>
          <p14:tracePt t="79414" x="13004800" y="13736638"/>
          <p14:tracePt t="79421" x="13063538" y="13736638"/>
          <p14:tracePt t="79429" x="13082588" y="13736638"/>
          <p14:tracePt t="79437" x="13101638" y="13736638"/>
          <p14:tracePt t="79445" x="13120688" y="13736638"/>
          <p14:tracePt t="79453" x="13160375" y="13736638"/>
          <p14:tracePt t="79461" x="13179425" y="13736638"/>
          <p14:tracePt t="79783" x="13198475" y="13736638"/>
          <p14:tracePt t="79814" x="13217525" y="13736638"/>
          <p14:tracePt t="80053" x="13236575" y="13736638"/>
          <p14:tracePt t="80077" x="13257213" y="13736638"/>
          <p14:tracePt t="80096" x="13276263" y="13736638"/>
          <p14:tracePt t="80101" x="13314363" y="13736638"/>
          <p14:tracePt t="80109" x="13333413" y="13736638"/>
          <p14:tracePt t="80117" x="13354050" y="13736638"/>
          <p14:tracePt t="80125" x="13373100" y="13736638"/>
          <p14:tracePt t="80133" x="13392150" y="13736638"/>
          <p14:tracePt t="80141" x="13450888" y="13736638"/>
          <p14:tracePt t="80149" x="13469938" y="13736638"/>
          <p14:tracePt t="80157" x="13488988" y="13736638"/>
          <p14:tracePt t="80165" x="13566775" y="13736638"/>
          <p14:tracePt t="80173" x="13604875" y="13736638"/>
          <p14:tracePt t="80181" x="13701713" y="13755688"/>
          <p14:tracePt t="80189" x="13739813" y="13793788"/>
          <p14:tracePt t="80197" x="13857288" y="13793788"/>
          <p14:tracePt t="80205" x="13914438" y="13793788"/>
          <p14:tracePt t="80214" x="14070013" y="13812838"/>
          <p14:tracePt t="80221" x="14146213" y="13852525"/>
          <p14:tracePt t="80229" x="14204950" y="13852525"/>
          <p14:tracePt t="80237" x="14320838" y="13871575"/>
          <p14:tracePt t="80245" x="14339888" y="13871575"/>
          <p14:tracePt t="80254" x="14417675" y="13909675"/>
          <p14:tracePt t="80261" x="14436725" y="13909675"/>
          <p14:tracePt t="80269" x="14514513" y="13909675"/>
          <p14:tracePt t="80276" x="14573250" y="13928725"/>
          <p14:tracePt t="80285" x="14592300" y="13928725"/>
          <p14:tracePt t="80293" x="14670088" y="13928725"/>
          <p14:tracePt t="80301" x="14689138" y="13949363"/>
          <p14:tracePt t="80309" x="14727238" y="13949363"/>
          <p14:tracePt t="80317" x="14765338" y="13949363"/>
          <p14:tracePt t="80325" x="14805025" y="13949363"/>
          <p14:tracePt t="80333" x="14824075" y="13968413"/>
          <p14:tracePt t="80341" x="14882813" y="13968413"/>
          <p14:tracePt t="80349" x="14901863" y="13968413"/>
          <p14:tracePt t="80357" x="14920913" y="13968413"/>
          <p14:tracePt t="80365" x="14939963" y="13968413"/>
          <p14:tracePt t="80373" x="14959013" y="13968413"/>
          <p14:tracePt t="80406" x="14979650" y="13968413"/>
          <p14:tracePt t="80422" x="14998700" y="13968413"/>
          <p14:tracePt t="80429" x="15036800" y="13968413"/>
          <p14:tracePt t="80437" x="15055850" y="13968413"/>
          <p14:tracePt t="80445" x="15076488" y="13968413"/>
          <p14:tracePt t="80453" x="15095538" y="13968413"/>
          <p14:tracePt t="80462" x="15114588" y="13968413"/>
          <p14:tracePt t="80469" x="15133638" y="13968413"/>
          <p14:tracePt t="80477" x="15192375" y="13968413"/>
          <p14:tracePt t="80485" x="15230475" y="13968413"/>
          <p14:tracePt t="80493" x="15327313" y="13949363"/>
          <p14:tracePt t="80501" x="15365413" y="13949363"/>
          <p14:tracePt t="80509" x="15482888" y="13949363"/>
          <p14:tracePt t="80518" x="15540038" y="13949363"/>
          <p14:tracePt t="80525" x="15655925" y="13909675"/>
          <p14:tracePt t="80533" x="15733713" y="13909675"/>
          <p14:tracePt t="80541" x="15792450" y="13909675"/>
          <p14:tracePt t="80549" x="15868650" y="13890625"/>
          <p14:tracePt t="80557" x="15889288" y="13890625"/>
          <p14:tracePt t="80565" x="15946438" y="13890625"/>
          <p14:tracePt t="80573" x="15984538" y="13852525"/>
          <p14:tracePt t="80581" x="16005175" y="13852525"/>
          <p14:tracePt t="80589" x="16043275" y="13852525"/>
          <p14:tracePt t="80597" x="16043275" y="13833475"/>
          <p14:tracePt t="80605" x="16062325" y="13833475"/>
          <p14:tracePt t="80613" x="16081375" y="13833475"/>
          <p14:tracePt t="80629" x="16102013" y="13833475"/>
          <p14:tracePt t="80637" x="16121063" y="13833475"/>
          <p14:tracePt t="80657" x="16140113" y="13812838"/>
          <p14:tracePt t="80661" x="16159163" y="13812838"/>
          <p14:tracePt t="80680" x="16198850" y="13812838"/>
          <p14:tracePt t="80686" x="16217900" y="13793788"/>
          <p14:tracePt t="80693" x="16236950" y="13793788"/>
          <p14:tracePt t="80701" x="16236950" y="13774738"/>
          <p14:tracePt t="80709" x="16275050" y="13774738"/>
          <p14:tracePt t="80717" x="16295688" y="13774738"/>
          <p14:tracePt t="80725" x="16352838" y="13755688"/>
          <p14:tracePt t="80734" x="16411575" y="13716000"/>
          <p14:tracePt t="80741" x="16430625" y="13696950"/>
          <p14:tracePt t="80749" x="16508413" y="13677900"/>
          <p14:tracePt t="80757" x="16527463" y="13677900"/>
          <p14:tracePt t="80765" x="16546513" y="13658850"/>
          <p14:tracePt t="80773" x="16565563" y="13658850"/>
          <p14:tracePt t="80781" x="16624300" y="13620750"/>
          <p14:tracePt t="80789" x="16643350" y="13620750"/>
          <p14:tracePt t="80797" x="16643350" y="13600113"/>
          <p14:tracePt t="80816" x="16662400" y="13600113"/>
          <p14:tracePt t="81046" x="16681450" y="13600113"/>
          <p14:tracePt t="81053" x="16702088" y="13600113"/>
          <p14:tracePt t="81061" x="16721138" y="13600113"/>
          <p14:tracePt t="81069" x="16740188" y="13600113"/>
          <p14:tracePt t="81077" x="16778288" y="13600113"/>
          <p14:tracePt t="81085" x="16797338" y="13600113"/>
          <p14:tracePt t="81093" x="16817975" y="13600113"/>
          <p14:tracePt t="81101" x="16837025" y="13600113"/>
          <p14:tracePt t="81109" x="16856075" y="13600113"/>
          <p14:tracePt t="81118" x="16875125" y="13600113"/>
          <p14:tracePt t="81125" x="16894175" y="13600113"/>
          <p14:tracePt t="81141" x="16933863" y="13600113"/>
          <p14:tracePt t="81157" x="16952913" y="13600113"/>
          <p14:tracePt t="81176" x="16971963" y="13600113"/>
          <p14:tracePt t="81189" x="16991013" y="13600113"/>
          <p14:tracePt t="81358" x="16971963" y="13600113"/>
          <p14:tracePt t="81373" x="16952913" y="13600113"/>
          <p14:tracePt t="81381" x="16914813" y="13600113"/>
          <p14:tracePt t="81389" x="16856075" y="13600113"/>
          <p14:tracePt t="81397" x="16817975" y="13600113"/>
          <p14:tracePt t="81405" x="16721138" y="13620750"/>
          <p14:tracePt t="81413" x="16662400" y="13620750"/>
          <p14:tracePt t="81421" x="16468725" y="13639800"/>
          <p14:tracePt t="81431" x="16295688" y="13677900"/>
          <p14:tracePt t="81437" x="16217900" y="13696950"/>
          <p14:tracePt t="81445" x="15984538" y="13736638"/>
          <p14:tracePt t="81453" x="15868650" y="13736638"/>
          <p14:tracePt t="81461" x="15578138" y="13812838"/>
          <p14:tracePt t="81469" x="15462250" y="13812838"/>
          <p14:tracePt t="81477" x="15171738" y="13890625"/>
          <p14:tracePt t="81485" x="15095538" y="13890625"/>
          <p14:tracePt t="81493" x="14805025" y="13909675"/>
          <p14:tracePt t="81501" x="14552613" y="13909675"/>
          <p14:tracePt t="81509" x="14436725" y="13909675"/>
          <p14:tracePt t="81517" x="14204950" y="13909675"/>
          <p14:tracePt t="81525" x="14146213" y="13909675"/>
          <p14:tracePt t="81533" x="13914438" y="13909675"/>
          <p14:tracePt t="81541" x="13857288" y="13909675"/>
          <p14:tracePt t="81549" x="13663613" y="13909675"/>
          <p14:tracePt t="81557" x="13450888" y="13909675"/>
          <p14:tracePt t="81565" x="13411200" y="13909675"/>
          <p14:tracePt t="81573" x="13198475" y="13909675"/>
          <p14:tracePt t="81581" x="13120688" y="13909675"/>
          <p14:tracePt t="81589" x="12966700" y="13909675"/>
          <p14:tracePt t="81597" x="12888913" y="13909675"/>
          <p14:tracePt t="81605" x="12657138" y="13909675"/>
          <p14:tracePt t="81614" x="12541250" y="13909675"/>
          <p14:tracePt t="81621" x="12288838" y="13909675"/>
          <p14:tracePt t="81629" x="11979275" y="13909675"/>
          <p14:tracePt t="81637" x="11863388" y="13909675"/>
          <p14:tracePt t="81645" x="11553825" y="13909675"/>
          <p14:tracePt t="81653" x="11437938" y="13949363"/>
          <p14:tracePt t="81661" x="11069638" y="13949363"/>
          <p14:tracePt t="81669" x="10915650" y="13949363"/>
          <p14:tracePt t="81677" x="10450513" y="13949363"/>
          <p14:tracePt t="81685" x="10294938" y="13949363"/>
          <p14:tracePt t="81693" x="9772650" y="13949363"/>
          <p14:tracePt t="81701" x="9366250" y="13949363"/>
          <p14:tracePt t="81709" x="9153525" y="13949363"/>
          <p14:tracePt t="81717" x="8747125" y="13949363"/>
          <p14:tracePt t="81726" x="8534400" y="13949363"/>
          <p14:tracePt t="81733" x="8070850" y="13949363"/>
          <p14:tracePt t="81741" x="7915275" y="13949363"/>
          <p14:tracePt t="81749" x="7508875" y="13949363"/>
          <p14:tracePt t="81757" x="7140575" y="13949363"/>
          <p14:tracePt t="81765" x="7024688" y="13949363"/>
          <p14:tracePt t="81773" x="6754813" y="13949363"/>
          <p14:tracePt t="81781" x="6580188" y="13949363"/>
          <p14:tracePt t="81789" x="6270625" y="13949363"/>
          <p14:tracePt t="81797" x="6192838" y="13949363"/>
          <p14:tracePt t="81805" x="5921375" y="13949363"/>
          <p14:tracePt t="81813" x="5805488" y="13949363"/>
          <p14:tracePt t="81821" x="5554663" y="13949363"/>
          <p14:tracePt t="81829" x="5245100" y="13949363"/>
          <p14:tracePt t="81837" x="5167313" y="13949363"/>
          <p14:tracePt t="81845" x="4876800" y="13949363"/>
          <p14:tracePt t="81853" x="4799013" y="13949363"/>
          <p14:tracePt t="81862" x="4567238" y="13949363"/>
          <p14:tracePt t="81869" x="4489450" y="13949363"/>
          <p14:tracePt t="81877" x="4238625" y="13949363"/>
          <p14:tracePt t="81886" x="4044950" y="13949363"/>
          <p14:tracePt t="81893" x="3948113" y="13949363"/>
          <p14:tracePt t="81901" x="3792538" y="13949363"/>
          <p14:tracePt t="81909" x="3716338" y="13949363"/>
          <p14:tracePt t="81917" x="3598863" y="13949363"/>
          <p14:tracePt t="81925" x="3541713" y="13949363"/>
          <p14:tracePt t="81933" x="3463925" y="13968413"/>
          <p14:tracePt t="81941" x="3406775" y="14006513"/>
          <p14:tracePt t="81949" x="3367088" y="14006513"/>
          <p14:tracePt t="81958" x="3309938" y="14025563"/>
          <p14:tracePt t="81965" x="3289300" y="14025563"/>
          <p14:tracePt t="81973" x="3232150" y="14046200"/>
          <p14:tracePt t="81981" x="3213100" y="14084300"/>
          <p14:tracePt t="81989" x="3192463" y="14103350"/>
          <p14:tracePt t="81997" x="3173413" y="14103350"/>
          <p14:tracePt t="82005" x="3116263" y="14143038"/>
          <p14:tracePt t="82013" x="3097213" y="14162088"/>
          <p14:tracePt t="82022" x="3076575" y="14200188"/>
          <p14:tracePt t="82029" x="3076575" y="14219238"/>
          <p14:tracePt t="82038" x="3057525" y="14238288"/>
          <p14:tracePt t="82045" x="3038475" y="14258925"/>
          <p14:tracePt t="82053" x="3038475" y="14277975"/>
          <p14:tracePt t="82061" x="3019425" y="14277975"/>
          <p14:tracePt t="82069" x="3019425" y="14297025"/>
          <p14:tracePt t="82077" x="3000375" y="14316075"/>
          <p14:tracePt t="82125" x="2960688" y="14355763"/>
          <p14:tracePt t="82197" x="2979738" y="14355763"/>
          <p14:tracePt t="82206" x="3000375" y="14355763"/>
          <p14:tracePt t="82214" x="3000375" y="14374813"/>
          <p14:tracePt t="82221" x="3019425" y="14374813"/>
          <p14:tracePt t="82229" x="3116263" y="14374813"/>
          <p14:tracePt t="82238" x="3135313" y="14374813"/>
          <p14:tracePt t="82245" x="3270250" y="14393863"/>
          <p14:tracePt t="82253" x="3328988" y="14393863"/>
          <p14:tracePt t="82261" x="3522663" y="14431963"/>
          <p14:tracePt t="82269" x="3792538" y="14509750"/>
          <p14:tracePt t="82277" x="3889375" y="14509750"/>
          <p14:tracePt t="82285" x="4122738" y="14509750"/>
          <p14:tracePt t="82293" x="4198938" y="14509750"/>
          <p14:tracePt t="82301" x="4354513" y="14509750"/>
          <p14:tracePt t="82309" x="4451350" y="14509750"/>
          <p14:tracePt t="82317" x="4529138" y="14509750"/>
          <p14:tracePt t="82325" x="4567238" y="14509750"/>
          <p14:tracePt t="82333" x="4625975" y="14509750"/>
          <p14:tracePt t="82341" x="4645025" y="14509750"/>
          <p14:tracePt t="82357" x="4664075" y="14509750"/>
          <p14:tracePt t="82382" x="4683125" y="14509750"/>
          <p14:tracePt t="82438" x="4702175" y="14509750"/>
          <p14:tracePt t="82486" x="4741863" y="14509750"/>
          <p14:tracePt t="82493" x="4760913" y="14509750"/>
          <p14:tracePt t="82501" x="4779963" y="14509750"/>
          <p14:tracePt t="82509" x="4799013" y="14509750"/>
          <p14:tracePt t="82517" x="4818063" y="14509750"/>
          <p14:tracePt t="82525" x="4838700" y="14509750"/>
          <p14:tracePt t="82533" x="4857750" y="14509750"/>
          <p14:tracePt t="82541" x="4895850" y="14509750"/>
          <p14:tracePt t="82549" x="4914900" y="14509750"/>
          <p14:tracePt t="82557" x="4935538" y="14490700"/>
          <p14:tracePt t="82564" x="4954588" y="14490700"/>
          <p14:tracePt t="82573" x="4992688" y="14490700"/>
          <p14:tracePt t="82581" x="5032375" y="14490700"/>
          <p14:tracePt t="82589" x="5070475" y="14452600"/>
          <p14:tracePt t="82598" x="5129213" y="14452600"/>
          <p14:tracePt t="82605" x="5148263" y="14452600"/>
          <p14:tracePt t="83847" x="5148263" y="14431963"/>
          <p14:tracePt t="83877" x="5108575" y="14412913"/>
          <p14:tracePt t="83885" x="5089525" y="14412913"/>
          <p14:tracePt t="83893" x="5051425" y="14412913"/>
          <p14:tracePt t="83901" x="5032375" y="14393863"/>
          <p14:tracePt t="83909" x="4954588" y="14393863"/>
          <p14:tracePt t="83917" x="4895850" y="14393863"/>
          <p14:tracePt t="83925" x="4779963" y="14355763"/>
          <p14:tracePt t="83933" x="4741863" y="14355763"/>
          <p14:tracePt t="83941" x="4567238" y="14335125"/>
          <p14:tracePt t="83949" x="4411663" y="14335125"/>
          <p14:tracePt t="83957" x="4373563" y="14335125"/>
          <p14:tracePt t="83965" x="4257675" y="14335125"/>
          <p14:tracePt t="83973" x="4160838" y="14335125"/>
          <p14:tracePt t="83981" x="4044950" y="14335125"/>
          <p14:tracePt t="83989" x="4005263" y="14297025"/>
          <p14:tracePt t="83998" x="3910013" y="14277975"/>
          <p14:tracePt t="84006" x="3870325" y="14277975"/>
          <p14:tracePt t="84014" x="3851275" y="14277975"/>
          <p14:tracePt t="84021" x="3792538" y="14258925"/>
          <p14:tracePt t="84029" x="3773488" y="14258925"/>
          <p14:tracePt t="84037" x="3754438" y="14258925"/>
          <p14:tracePt t="84045" x="3735388" y="14258925"/>
          <p14:tracePt t="84053" x="3676650" y="14219238"/>
          <p14:tracePt t="84061" x="3657600" y="14219238"/>
          <p14:tracePt t="84069" x="3560763" y="14219238"/>
          <p14:tracePt t="84077" x="3463925" y="14200188"/>
          <p14:tracePt t="84085" x="3425825" y="14200188"/>
          <p14:tracePt t="84093" x="3309938" y="14162088"/>
          <p14:tracePt t="84101" x="3213100" y="14162088"/>
          <p14:tracePt t="84109" x="3097213" y="14143038"/>
          <p14:tracePt t="84117" x="3019425" y="14084300"/>
          <p14:tracePt t="84125" x="2863850" y="14046200"/>
          <p14:tracePt t="84133" x="2632075" y="13968413"/>
          <p14:tracePt t="84141" x="2573338" y="13949363"/>
          <p14:tracePt t="84148" x="2379663" y="13890625"/>
          <p14:tracePt t="84157" x="2282825" y="13833475"/>
          <p14:tracePt t="84165" x="2128838" y="13755688"/>
          <p14:tracePt t="84173" x="2070100" y="13736638"/>
          <p14:tracePt t="84181" x="1954213" y="13696950"/>
          <p14:tracePt t="84189" x="1857375" y="13639800"/>
          <p14:tracePt t="84198" x="1781175" y="13620750"/>
          <p14:tracePt t="84205" x="1703388" y="13581063"/>
          <p14:tracePt t="84213" x="1684338" y="13562013"/>
          <p14:tracePt t="84221" x="1625600" y="13542963"/>
          <p14:tracePt t="84229" x="1606550" y="13542963"/>
          <p14:tracePt t="84238" x="1587500" y="13523913"/>
          <p14:tracePt t="84245" x="1566863" y="13523913"/>
          <p14:tracePt t="84253" x="1566863" y="13503275"/>
          <p14:tracePt t="84261" x="1509713" y="13465175"/>
          <p14:tracePt t="84269" x="1490663" y="13446125"/>
          <p14:tracePt t="84277" x="1431925" y="13406438"/>
          <p14:tracePt t="84285" x="1412875" y="13406438"/>
          <p14:tracePt t="84293" x="1335088" y="13349288"/>
          <p14:tracePt t="84301" x="1316038" y="13330238"/>
          <p14:tracePt t="84309" x="1238250" y="13252450"/>
          <p14:tracePt t="84317" x="1219200" y="13233400"/>
          <p14:tracePt t="84325" x="1141413" y="13174663"/>
          <p14:tracePt t="84333" x="1084263" y="13117513"/>
          <p14:tracePt t="84341" x="1044575" y="13096875"/>
          <p14:tracePt t="84349" x="1006475" y="13039725"/>
          <p14:tracePt t="84357" x="947738" y="13020675"/>
          <p14:tracePt t="84365" x="928688" y="13001625"/>
          <p14:tracePt t="84373" x="928688" y="12980988"/>
          <p14:tracePt t="84381" x="928688" y="12942888"/>
          <p14:tracePt t="84398" x="928688" y="12923838"/>
          <p14:tracePt t="84405" x="928688" y="12904788"/>
          <p14:tracePt t="84414" x="928688" y="12884150"/>
          <p14:tracePt t="84421" x="928688" y="12865100"/>
          <p14:tracePt t="84437" x="928688" y="12846050"/>
          <p14:tracePt t="84445" x="968375" y="12827000"/>
          <p14:tracePt t="84453" x="987425" y="12827000"/>
          <p14:tracePt t="84461" x="987425" y="12787313"/>
          <p14:tracePt t="84469" x="987425" y="12768263"/>
          <p14:tracePt t="84477" x="1006475" y="12730163"/>
          <p14:tracePt t="84485" x="1006475" y="12711113"/>
          <p14:tracePt t="84493" x="1006475" y="12652375"/>
          <p14:tracePt t="84502" x="1006475" y="12633325"/>
          <p14:tracePt t="84509" x="1006475" y="12614275"/>
          <p14:tracePt t="84517" x="1006475" y="12595225"/>
          <p14:tracePt t="84669" x="1006475" y="12614275"/>
          <p14:tracePt t="84678" x="1006475" y="12633325"/>
          <p14:tracePt t="84685" x="1006475" y="12652375"/>
          <p14:tracePt t="84693" x="1006475" y="12730163"/>
          <p14:tracePt t="84701" x="1006475" y="12787313"/>
          <p14:tracePt t="84709" x="1063625" y="12865100"/>
          <p14:tracePt t="84717" x="1084263" y="12980988"/>
          <p14:tracePt t="84725" x="1122363" y="13039725"/>
          <p14:tracePt t="84733" x="1181100" y="13174663"/>
          <p14:tracePt t="84741" x="1181100" y="13193713"/>
          <p14:tracePt t="84749" x="1238250" y="13290550"/>
          <p14:tracePt t="84757" x="1238250" y="13311188"/>
          <p14:tracePt t="84765" x="1277938" y="13387388"/>
          <p14:tracePt t="84776" x="1277938" y="13446125"/>
          <p14:tracePt t="84782" x="1316038" y="13465175"/>
          <p14:tracePt t="84789" x="1335088" y="13523913"/>
          <p14:tracePt t="84797" x="1335088" y="13542963"/>
          <p14:tracePt t="84805" x="1335088" y="13562013"/>
          <p14:tracePt t="84846" x="1354138" y="13562013"/>
          <p14:tracePt t="84853" x="1354138" y="13581063"/>
          <p14:tracePt t="84869" x="1354138" y="13600113"/>
          <p14:tracePt t="84880" x="1354138" y="13620750"/>
          <p14:tracePt t="84926" x="1354138" y="13639800"/>
          <p14:tracePt t="85279" x="1354138" y="13620750"/>
          <p14:tracePt t="85285" x="1354138" y="13600113"/>
          <p14:tracePt t="85301" x="1354138" y="13581063"/>
          <p14:tracePt t="85309" x="1354138" y="13562013"/>
          <p14:tracePt t="85317" x="1354138" y="13542963"/>
          <p14:tracePt t="85325" x="1354138" y="13503275"/>
          <p14:tracePt t="85333" x="1354138" y="13465175"/>
          <p14:tracePt t="85341" x="1354138" y="13446125"/>
          <p14:tracePt t="85349" x="1354138" y="13387388"/>
          <p14:tracePt t="85357" x="1354138" y="13311188"/>
          <p14:tracePt t="85365" x="1335088" y="13290550"/>
          <p14:tracePt t="85373" x="1335088" y="13271500"/>
          <p14:tracePt t="85381" x="1316038" y="13252450"/>
          <p14:tracePt t="85389" x="1277938" y="13193713"/>
          <p14:tracePt t="85398" x="1277938" y="13174663"/>
          <p14:tracePt t="85421" x="1257300" y="13174663"/>
          <p14:tracePt t="85429" x="1257300" y="13155613"/>
          <p14:tracePt t="85486" x="1238250" y="13136563"/>
          <p14:tracePt t="85502" x="1219200" y="13136563"/>
          <p14:tracePt t="85510" x="1219200" y="13117513"/>
          <p14:tracePt t="85542" x="1219200" y="13096875"/>
          <p14:tracePt t="85550" x="1200150" y="13096875"/>
          <p14:tracePt t="85565" x="1200150" y="13058775"/>
          <p14:tracePt t="85599" x="1200150" y="13039725"/>
          <p14:tracePt t="85662" x="1181100" y="13039725"/>
          <p14:tracePt t="85711" x="1141413" y="13039725"/>
          <p14:tracePt t="85813" x="1122363" y="13039725"/>
          <p14:tracePt t="85821" x="1122363" y="13020675"/>
          <p14:tracePt t="85902" x="1103313" y="13020675"/>
          <p14:tracePt t="86038" x="1084263" y="13020675"/>
          <p14:tracePt t="86077" x="1084263" y="13039725"/>
          <p14:tracePt t="86101" x="1084263" y="13077825"/>
          <p14:tracePt t="86126" x="1103313" y="13077825"/>
          <p14:tracePt t="86133" x="1122363" y="13077825"/>
          <p14:tracePt t="86141" x="1160463" y="13096875"/>
          <p14:tracePt t="86148" x="1181100" y="13096875"/>
          <p14:tracePt t="86157" x="1219200" y="13096875"/>
          <p14:tracePt t="86165" x="1238250" y="13096875"/>
          <p14:tracePt t="86173" x="1257300" y="13096875"/>
          <p14:tracePt t="86181" x="1296988" y="13096875"/>
          <p14:tracePt t="86189" x="1316038" y="13096875"/>
          <p14:tracePt t="86197" x="1354138" y="13096875"/>
          <p14:tracePt t="86205" x="1374775" y="13096875"/>
          <p14:tracePt t="86213" x="1431925" y="13096875"/>
          <p14:tracePt t="86221" x="1450975" y="13096875"/>
          <p14:tracePt t="86237" x="1470025" y="13096875"/>
          <p14:tracePt t="86245" x="1490663" y="13096875"/>
          <p14:tracePt t="86271" x="1509713" y="13096875"/>
          <p14:tracePt t="86351" x="1509713" y="13058775"/>
          <p14:tracePt t="86362" x="1509713" y="13039725"/>
          <p14:tracePt t="86368" x="1509713" y="13020675"/>
          <p14:tracePt t="86373" x="1490663" y="13020675"/>
          <p14:tracePt t="86381" x="1470025" y="12942888"/>
          <p14:tracePt t="86389" x="1450975" y="12923838"/>
          <p14:tracePt t="86397" x="1354138" y="12846050"/>
          <p14:tracePt t="86405" x="1335088" y="12787313"/>
          <p14:tracePt t="86413" x="1277938" y="12711113"/>
          <p14:tracePt t="86421" x="1257300" y="12652375"/>
          <p14:tracePt t="86428" x="1160463" y="12574588"/>
          <p14:tracePt t="86438" x="1103313" y="12517438"/>
          <p14:tracePt t="86445" x="1006475" y="12342813"/>
          <p14:tracePt t="86453" x="871538" y="12207875"/>
          <p14:tracePt t="86461" x="812800" y="12149138"/>
          <p14:tracePt t="86469" x="677863" y="12014200"/>
          <p14:tracePt t="86477" x="619125" y="11955463"/>
          <p14:tracePt t="86485" x="503238" y="11839575"/>
          <p14:tracePt t="86493" x="406400" y="11801475"/>
          <p14:tracePt t="86501" x="328613" y="11723688"/>
          <p14:tracePt t="86508" x="271463" y="11685588"/>
          <p14:tracePt t="86517" x="193675" y="11626850"/>
          <p14:tracePt t="86525" x="155575" y="11607800"/>
          <p14:tracePt t="86766" x="174625" y="11607800"/>
          <p14:tracePt t="86773" x="193675" y="11607800"/>
          <p14:tracePt t="86781" x="231775" y="11626850"/>
          <p14:tracePt t="86789" x="250825" y="11666538"/>
          <p14:tracePt t="86798" x="309563" y="11666538"/>
          <p14:tracePt t="86805" x="328613" y="11666538"/>
          <p14:tracePt t="86814" x="368300" y="11685588"/>
          <p14:tracePt t="86822" x="387350" y="11704638"/>
          <p14:tracePt t="86829" x="444500" y="11704638"/>
          <p14:tracePt t="86837" x="465138" y="11723688"/>
          <p14:tracePt t="86861" x="484188" y="11723688"/>
          <p14:tracePt t="87176" x="484188" y="11704638"/>
          <p14:tracePt t="97485" x="484188" y="11723688"/>
          <p14:tracePt t="97501" x="484188" y="11742738"/>
          <p14:tracePt t="97517" x="484188" y="11782425"/>
          <p14:tracePt t="97534" x="503238" y="11782425"/>
          <p14:tracePt t="97549" x="503238" y="11801475"/>
          <p14:tracePt t="97556" x="522288" y="11801475"/>
          <p14:tracePt t="97702" x="561975" y="11801475"/>
          <p14:tracePt t="98014" x="561975" y="11820525"/>
          <p14:tracePt t="99053" x="600075" y="11820525"/>
          <p14:tracePt t="99078" x="619125" y="11820525"/>
          <p14:tracePt t="99125" x="638175" y="11820525"/>
          <p14:tracePt t="99141" x="638175" y="11801475"/>
          <p14:tracePt t="99149" x="657225" y="11763375"/>
          <p14:tracePt t="99158" x="696913" y="11742738"/>
          <p14:tracePt t="99165" x="735013" y="11704638"/>
          <p14:tracePt t="99173" x="754063" y="11685588"/>
          <p14:tracePt t="99184" x="793750" y="11626850"/>
          <p14:tracePt t="99189" x="812800" y="11607800"/>
          <p14:tracePt t="99197" x="831850" y="11588750"/>
          <p14:tracePt t="99223" x="831850" y="11569700"/>
          <p14:tracePt t="99238" x="831850" y="11530013"/>
          <p14:tracePt t="99270" x="831850" y="11510963"/>
          <p14:tracePt t="99277" x="831850" y="11491913"/>
          <p14:tracePt t="99293" x="831850" y="11472863"/>
          <p14:tracePt t="99309" x="831850" y="11453813"/>
          <p14:tracePt t="99317" x="831850" y="11433175"/>
          <p14:tracePt t="99325" x="831850" y="11414125"/>
          <p14:tracePt t="99332" x="831850" y="11395075"/>
          <p14:tracePt t="99341" x="831850" y="11336338"/>
          <p14:tracePt t="99349" x="831850" y="11317288"/>
          <p14:tracePt t="99357" x="831850" y="11298238"/>
          <p14:tracePt t="99365" x="831850" y="11279188"/>
          <p14:tracePt t="99373" x="812800" y="11260138"/>
          <p14:tracePt t="99382" x="774700" y="11220450"/>
          <p14:tracePt t="99389" x="774700" y="11201400"/>
          <p14:tracePt t="99397" x="754063" y="11182350"/>
          <p14:tracePt t="99405" x="754063" y="11163300"/>
          <p14:tracePt t="99413" x="735013" y="11123613"/>
          <p14:tracePt t="99421" x="715963" y="11085513"/>
          <p14:tracePt t="99437" x="715963" y="11066463"/>
          <p14:tracePt t="99445" x="696913" y="11066463"/>
          <p14:tracePt t="99453" x="696913" y="11047413"/>
          <p14:tracePt t="99461" x="677863" y="11026775"/>
          <p14:tracePt t="99469" x="677863" y="11007725"/>
          <p14:tracePt t="99477" x="638175" y="10988675"/>
          <p14:tracePt t="99485" x="619125" y="10969625"/>
          <p14:tracePt t="99493" x="619125" y="10931525"/>
          <p14:tracePt t="99501" x="619125" y="10910888"/>
          <p14:tracePt t="99509" x="600075" y="10891838"/>
          <p14:tracePt t="99517" x="600075" y="10872788"/>
          <p14:tracePt t="99525" x="581025" y="10814050"/>
          <p14:tracePt t="99533" x="581025" y="10795000"/>
          <p14:tracePt t="99541" x="581025" y="10775950"/>
          <p14:tracePt t="99549" x="561975" y="10737850"/>
          <p14:tracePt t="99557" x="561975" y="10679113"/>
          <p14:tracePt t="99565" x="541338" y="10660063"/>
          <p14:tracePt t="99573" x="541338" y="10582275"/>
          <p14:tracePt t="99582" x="541338" y="10544175"/>
          <p14:tracePt t="99590" x="541338" y="10504488"/>
          <p14:tracePt t="99597" x="541338" y="10466388"/>
          <p14:tracePt t="99605" x="503238" y="10407650"/>
          <p14:tracePt t="99615" x="503238" y="10369550"/>
          <p14:tracePt t="99621" x="503238" y="10350500"/>
          <p14:tracePt t="99629" x="503238" y="10272713"/>
          <p14:tracePt t="99637" x="503238" y="10215563"/>
          <p14:tracePt t="99646" x="503238" y="10175875"/>
          <p14:tracePt t="99653" x="503238" y="10118725"/>
          <p14:tracePt t="99661" x="503238" y="10079038"/>
          <p14:tracePt t="99669" x="484188" y="10021888"/>
          <p14:tracePt t="99677" x="484188" y="9963150"/>
          <p14:tracePt t="99685" x="484188" y="9885363"/>
          <p14:tracePt t="99693" x="465138" y="9866313"/>
          <p14:tracePt t="99701" x="425450" y="9790113"/>
          <p14:tracePt t="99710" x="406400" y="9712325"/>
          <p14:tracePt t="99717" x="387350" y="9672638"/>
          <p14:tracePt t="99725" x="387350" y="9634538"/>
          <p14:tracePt t="99733" x="368300" y="9615488"/>
          <p14:tracePt t="99741" x="328613" y="9556750"/>
          <p14:tracePt t="99749" x="328613" y="9537700"/>
          <p14:tracePt t="99757" x="309563" y="9518650"/>
          <p14:tracePt t="99765" x="290513" y="9499600"/>
          <p14:tracePt t="99854" x="271463" y="9499600"/>
          <p14:tracePt t="99893" x="250825" y="9499600"/>
          <p14:tracePt t="99901" x="231775" y="9499600"/>
          <p14:tracePt t="99917" x="212725" y="9499600"/>
          <p14:tracePt t="99933" x="212725" y="9480550"/>
          <p14:tracePt t="99942" x="174625" y="9480550"/>
          <p14:tracePt t="99949" x="155575" y="9459913"/>
          <p14:tracePt t="99956" x="134938" y="9459913"/>
          <p14:tracePt t="99965" x="115888" y="9459913"/>
          <p14:tracePt t="99973" x="115888" y="9440863"/>
          <p14:tracePt t="99981" x="96838" y="9440863"/>
          <p14:tracePt t="99989" x="96838" y="9402763"/>
          <p14:tracePt t="99997" x="77788" y="9402763"/>
          <p14:tracePt t="100005" x="58738" y="9383713"/>
          <p14:tracePt t="100012" x="58738" y="9363075"/>
          <p14:tracePt t="100021" x="58738" y="9344025"/>
          <p14:tracePt t="100029" x="58738" y="9324975"/>
          <p14:tracePt t="100037" x="58738" y="9266238"/>
          <p14:tracePt t="100045" x="58738" y="9228138"/>
          <p14:tracePt t="100053" x="19050" y="9112250"/>
          <p14:tracePt t="100061" x="0" y="90154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3A8B1DA-82F0-4225-8F10-A3AC99A2E3E5}"/>
              </a:ext>
            </a:extLst>
          </p:cNvPr>
          <p:cNvSpPr/>
          <p:nvPr/>
        </p:nvSpPr>
        <p:spPr>
          <a:xfrm>
            <a:off x="6523832" y="6062663"/>
            <a:ext cx="12700" cy="12700"/>
          </a:xfrm>
          <a:custGeom>
            <a:avLst/>
            <a:gdLst/>
            <a:ahLst/>
            <a:cxnLst/>
            <a:rect l="0" t="0" r="0" b="0"/>
            <a:pathLst>
              <a:path w="12701" h="12701">
                <a:moveTo>
                  <a:pt x="0" y="0"/>
                </a:moveTo>
                <a:lnTo>
                  <a:pt x="12700" y="1270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3069A43-9562-4400-8359-3B1312A29814}"/>
              </a:ext>
            </a:extLst>
          </p:cNvPr>
          <p:cNvSpPr/>
          <p:nvPr/>
        </p:nvSpPr>
        <p:spPr>
          <a:xfrm>
            <a:off x="6387307" y="7805738"/>
            <a:ext cx="17462" cy="17462"/>
          </a:xfrm>
          <a:custGeom>
            <a:avLst/>
            <a:gdLst/>
            <a:ahLst/>
            <a:cxnLst/>
            <a:rect l="0" t="0" r="0" b="0"/>
            <a:pathLst>
              <a:path w="16934" h="16934">
                <a:moveTo>
                  <a:pt x="0" y="16933"/>
                </a:moveTo>
                <a:lnTo>
                  <a:pt x="16933" y="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AE8C7E0-F311-4D70-BCF9-AC1ADC09CAEB}"/>
              </a:ext>
            </a:extLst>
          </p:cNvPr>
          <p:cNvSpPr/>
          <p:nvPr/>
        </p:nvSpPr>
        <p:spPr>
          <a:xfrm>
            <a:off x="6303169" y="9024939"/>
            <a:ext cx="0" cy="34925"/>
          </a:xfrm>
          <a:custGeom>
            <a:avLst/>
            <a:gdLst/>
            <a:ahLst/>
            <a:cxnLst/>
            <a:rect l="0" t="0" r="0" b="0"/>
            <a:pathLst>
              <a:path w="1" h="33867">
                <a:moveTo>
                  <a:pt x="0" y="0"/>
                </a:moveTo>
                <a:lnTo>
                  <a:pt x="0" y="33866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A29837-6D79-4DC6-903E-2FC06A61A097}"/>
              </a:ext>
            </a:extLst>
          </p:cNvPr>
          <p:cNvSpPr txBox="1"/>
          <p:nvPr/>
        </p:nvSpPr>
        <p:spPr>
          <a:xfrm>
            <a:off x="1453992" y="1698695"/>
            <a:ext cx="14314327" cy="10556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Features of suspense writing</a:t>
            </a:r>
          </a:p>
          <a:p>
            <a:endParaRPr lang="en-GB" sz="4000" dirty="0"/>
          </a:p>
          <a:p>
            <a:endParaRPr lang="en-GB" sz="4000" dirty="0"/>
          </a:p>
          <a:p>
            <a:r>
              <a:rPr lang="en-GB" sz="4000" dirty="0"/>
              <a:t>I wonder what else you noticed?</a:t>
            </a:r>
          </a:p>
          <a:p>
            <a:endParaRPr lang="en-GB" sz="4000" dirty="0"/>
          </a:p>
          <a:p>
            <a:r>
              <a:rPr lang="en-GB" sz="4000" dirty="0"/>
              <a:t>The long build up</a:t>
            </a:r>
          </a:p>
          <a:p>
            <a:r>
              <a:rPr lang="en-GB" sz="4000" dirty="0"/>
              <a:t>A short ending</a:t>
            </a:r>
          </a:p>
          <a:p>
            <a:endParaRPr lang="en-GB" sz="4000" dirty="0"/>
          </a:p>
          <a:p>
            <a:r>
              <a:rPr lang="en-GB" sz="4000" dirty="0"/>
              <a:t>The use of ellipses . . . </a:t>
            </a:r>
          </a:p>
          <a:p>
            <a:endParaRPr lang="en-GB" sz="4000" dirty="0"/>
          </a:p>
          <a:p>
            <a:r>
              <a:rPr lang="en-GB" sz="4000" dirty="0"/>
              <a:t>Rhetorical questions</a:t>
            </a:r>
          </a:p>
          <a:p>
            <a:endParaRPr lang="en-GB" sz="4000" dirty="0"/>
          </a:p>
          <a:p>
            <a:r>
              <a:rPr lang="en-GB" sz="4000" dirty="0"/>
              <a:t>Short sentences</a:t>
            </a:r>
          </a:p>
          <a:p>
            <a:endParaRPr lang="en-GB" sz="4000" dirty="0"/>
          </a:p>
          <a:p>
            <a:r>
              <a:rPr lang="en-GB" sz="4000" dirty="0"/>
              <a:t>Repetition</a:t>
            </a:r>
          </a:p>
          <a:p>
            <a:endParaRPr lang="en-GB" sz="4000" dirty="0"/>
          </a:p>
          <a:p>
            <a:endParaRPr lang="en-GB" sz="40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F7DE6EA-49CF-4C1C-BE82-66FF94EEF75B}"/>
              </a:ext>
            </a:extLst>
          </p:cNvPr>
          <p:cNvSpPr txBox="1"/>
          <p:nvPr/>
        </p:nvSpPr>
        <p:spPr>
          <a:xfrm>
            <a:off x="940912" y="464227"/>
            <a:ext cx="10353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1800" dirty="0">
                <a:solidFill>
                  <a:srgbClr val="000000"/>
                </a:solidFill>
                <a:latin typeface="Arial - 28"/>
              </a:rPr>
              <a:t>LO I can begin to understand the features of a suspense story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CB85B5-EC85-4D43-AD62-300EBCFEC21B}"/>
              </a:ext>
            </a:extLst>
          </p:cNvPr>
          <p:cNvSpPr txBox="1"/>
          <p:nvPr/>
        </p:nvSpPr>
        <p:spPr>
          <a:xfrm>
            <a:off x="2928942" y="11460480"/>
            <a:ext cx="146913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 </a:t>
            </a:r>
            <a:r>
              <a:rPr lang="en-GB" dirty="0"/>
              <a:t> </a:t>
            </a:r>
            <a:r>
              <a:rPr lang="en-GB" sz="4000" dirty="0"/>
              <a:t>would like you to go back through the text and find where these techniques are used and see what effect they have on you as the reader</a:t>
            </a:r>
          </a:p>
        </p:txBody>
      </p: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F33AE7A6-52B9-4225-AB5F-BEDBE35750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883438" y="14706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440"/>
    </mc:Choice>
    <mc:Fallback xmlns="">
      <p:transition spd="slow" advTm="62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766" x="5884863" y="14393863"/>
          <p14:tracePt t="20830" x="4664075" y="15419388"/>
          <p14:tracePt t="20838" x="4741863" y="15128875"/>
          <p14:tracePt t="20847" x="4741863" y="15012988"/>
          <p14:tracePt t="20855" x="4818063" y="14606588"/>
          <p14:tracePt t="20862" x="4895850" y="14181138"/>
          <p14:tracePt t="20871" x="4935538" y="13968413"/>
          <p14:tracePt t="20879" x="4935538" y="13503275"/>
          <p14:tracePt t="20887" x="4935538" y="13387388"/>
          <p14:tracePt t="20894" x="4935538" y="13020675"/>
          <p14:tracePt t="20903" x="4914900" y="12904788"/>
          <p14:tracePt t="20911" x="4838700" y="12536488"/>
          <p14:tracePt t="20927" x="4838700" y="12111038"/>
          <p14:tracePt t="20934" x="4838700" y="11860213"/>
          <p14:tracePt t="20942" x="4838700" y="11763375"/>
          <p14:tracePt t="20950" x="4838700" y="11569700"/>
          <p14:tracePt t="20958" x="4838700" y="11453813"/>
          <p14:tracePt t="20966" x="4838700" y="11260138"/>
          <p14:tracePt t="20974" x="4838700" y="11220450"/>
          <p14:tracePt t="20982" x="4838700" y="11066463"/>
          <p14:tracePt t="20990" x="4838700" y="10853738"/>
          <p14:tracePt t="20998" x="4838700" y="10795000"/>
          <p14:tracePt t="21006" x="4838700" y="10679113"/>
          <p14:tracePt t="21014" x="4838700" y="10641013"/>
          <p14:tracePt t="21022" x="4838700" y="10544175"/>
          <p14:tracePt t="21032" x="4838700" y="10504488"/>
          <p14:tracePt t="21039" x="4838700" y="10428288"/>
          <p14:tracePt t="21048" x="4838700" y="10369550"/>
          <p14:tracePt t="21054" x="4838700" y="10253663"/>
          <p14:tracePt t="21062" x="4838700" y="10137775"/>
          <p14:tracePt t="21070" x="4838700" y="10099675"/>
          <p14:tracePt t="21079" x="4838700" y="9982200"/>
          <p14:tracePt t="21087" x="4838700" y="9925050"/>
          <p14:tracePt t="21095" x="4838700" y="9809163"/>
          <p14:tracePt t="21103" x="4838700" y="9750425"/>
          <p14:tracePt t="21111" x="4838700" y="9615488"/>
          <p14:tracePt t="21120" x="4838700" y="9440863"/>
          <p14:tracePt t="21127" x="4838700" y="9363075"/>
          <p14:tracePt t="21137" x="4876800" y="9170988"/>
          <p14:tracePt t="21144" x="4876800" y="9074150"/>
          <p14:tracePt t="21150" x="4914900" y="8880475"/>
          <p14:tracePt t="21158" x="4935538" y="8802688"/>
          <p14:tracePt t="21166" x="4973638" y="8551863"/>
          <p14:tracePt t="21175" x="4973638" y="8493125"/>
          <p14:tracePt t="21183" x="4973638" y="8299450"/>
          <p14:tracePt t="21190" x="4973638" y="8183563"/>
          <p14:tracePt t="21199" x="4973638" y="8145463"/>
          <p14:tracePt t="21206" x="5011738" y="8048625"/>
          <p14:tracePt t="21214" x="5011738" y="8029575"/>
          <p14:tracePt t="21222" x="5032375" y="7951788"/>
          <p14:tracePt t="21230" x="5032375" y="7932738"/>
          <p14:tracePt t="21238" x="5051425" y="7854950"/>
          <p14:tracePt t="21246" x="5108575" y="7796213"/>
          <p14:tracePt t="21254" x="5108575" y="7777163"/>
          <p14:tracePt t="21262" x="5167313" y="7699375"/>
          <p14:tracePt t="21271" x="5186363" y="7680325"/>
          <p14:tracePt t="21278" x="5224463" y="7602538"/>
          <p14:tracePt t="21288" x="5264150" y="7564438"/>
          <p14:tracePt t="21298" x="5321300" y="7505700"/>
          <p14:tracePt t="21302" x="5341938" y="7448550"/>
          <p14:tracePt t="21311" x="5438775" y="7313613"/>
          <p14:tracePt t="21318" x="5495925" y="7235825"/>
          <p14:tracePt t="21326" x="5514975" y="7216775"/>
          <p14:tracePt t="21335" x="5514975" y="7138988"/>
          <p14:tracePt t="21344" x="5535613" y="7119938"/>
          <p14:tracePt t="21350" x="5535613" y="7100888"/>
          <p14:tracePt t="21358" x="5535613" y="7080250"/>
          <p14:tracePt t="21471" x="5535613" y="7100888"/>
          <p14:tracePt t="21481" x="5514975" y="7100888"/>
          <p14:tracePt t="21487" x="5514975" y="7119938"/>
          <p14:tracePt t="21506" x="5514975" y="7138988"/>
          <p14:tracePt t="21512" x="5495925" y="7138988"/>
          <p14:tracePt t="21530" x="5495925" y="7158038"/>
          <p14:tracePt t="21535" x="5476875" y="7158038"/>
          <p14:tracePt t="21543" x="5476875" y="7177088"/>
          <p14:tracePt t="21553" x="5476875" y="7196138"/>
          <p14:tracePt t="21558" x="5457825" y="7196138"/>
          <p14:tracePt t="21566" x="5457825" y="7235825"/>
          <p14:tracePt t="21574" x="5457825" y="7254875"/>
          <p14:tracePt t="21582" x="5418138" y="7273925"/>
          <p14:tracePt t="21616" x="5418138" y="7292975"/>
          <p14:tracePt t="21640" x="5399088" y="7292975"/>
          <p14:tracePt t="21649" x="5399088" y="7313613"/>
          <p14:tracePt t="21744" x="5380038" y="7313613"/>
          <p14:tracePt t="21760" x="5360988" y="7332663"/>
          <p14:tracePt t="21768" x="5341938" y="7332663"/>
          <p14:tracePt t="21774" x="5341938" y="7351713"/>
          <p14:tracePt t="21782" x="5321300" y="7351713"/>
          <p14:tracePt t="21790" x="5321300" y="7389813"/>
          <p14:tracePt t="21798" x="5302250" y="7389813"/>
          <p14:tracePt t="21806" x="5302250" y="7410450"/>
          <p14:tracePt t="21816" x="5264150" y="7410450"/>
          <p14:tracePt t="21825" x="5264150" y="7429500"/>
          <p14:tracePt t="21830" x="5224463" y="7448550"/>
          <p14:tracePt t="21838" x="5205413" y="7467600"/>
          <p14:tracePt t="21854" x="5205413" y="7486650"/>
          <p14:tracePt t="21862" x="5186363" y="7486650"/>
          <p14:tracePt t="22087" x="5205413" y="7486650"/>
          <p14:tracePt t="22136" x="5224463" y="7486650"/>
          <p14:tracePt t="22152" x="5245100" y="7486650"/>
          <p14:tracePt t="22167" x="5264150" y="7486650"/>
          <p14:tracePt t="22174" x="5283200" y="7486650"/>
          <p14:tracePt t="22183" x="5321300" y="7486650"/>
          <p14:tracePt t="22190" x="5341938" y="7486650"/>
          <p14:tracePt t="22198" x="5360988" y="7486650"/>
          <p14:tracePt t="22206" x="5380038" y="7486650"/>
          <p14:tracePt t="22215" x="5399088" y="7486650"/>
          <p14:tracePt t="22222" x="5418138" y="7486650"/>
          <p14:tracePt t="22230" x="5495925" y="7486650"/>
          <p14:tracePt t="22238" x="5514975" y="7486650"/>
          <p14:tracePt t="22246" x="5573713" y="7486650"/>
          <p14:tracePt t="22256" x="5592763" y="7486650"/>
          <p14:tracePt t="22263" x="5611813" y="7486650"/>
          <p14:tracePt t="22270" x="5630863" y="7486650"/>
          <p14:tracePt t="22278" x="5651500" y="7486650"/>
          <p14:tracePt t="22287" x="5670550" y="7486650"/>
          <p14:tracePt t="22294" x="5708650" y="7486650"/>
          <p14:tracePt t="22303" x="5727700" y="7486650"/>
          <p14:tracePt t="22318" x="5748338" y="7486650"/>
          <p14:tracePt t="22326" x="5767388" y="7486650"/>
          <p14:tracePt t="22337" x="5805488" y="7486650"/>
          <p14:tracePt t="22343" x="5845175" y="7486650"/>
          <p14:tracePt t="22350" x="5864225" y="7486650"/>
          <p14:tracePt t="22368" x="5883275" y="7486650"/>
          <p14:tracePt t="22376" x="5902325" y="7486650"/>
          <p14:tracePt t="22383" x="5921375" y="7486650"/>
          <p14:tracePt t="22390" x="5942013" y="7486650"/>
          <p14:tracePt t="22398" x="5961063" y="7486650"/>
          <p14:tracePt t="22406" x="5980113" y="7486650"/>
          <p14:tracePt t="22415" x="6018213" y="7486650"/>
          <p14:tracePt t="22423" x="6037263" y="7486650"/>
          <p14:tracePt t="22431" x="6057900" y="7486650"/>
          <p14:tracePt t="22438" x="6076950" y="7486650"/>
          <p14:tracePt t="22447" x="6096000" y="7486650"/>
          <p14:tracePt t="22471" x="6115050" y="7486650"/>
          <p14:tracePt t="23383" x="6134100" y="7526338"/>
          <p14:tracePt t="23391" x="6134100" y="7545388"/>
          <p14:tracePt t="23398" x="6134100" y="7564438"/>
          <p14:tracePt t="23407" x="6134100" y="7583488"/>
          <p14:tracePt t="23414" x="6134100" y="7602538"/>
          <p14:tracePt t="23422" x="6134100" y="7661275"/>
          <p14:tracePt t="23430" x="6134100" y="7699375"/>
          <p14:tracePt t="23438" x="6134100" y="7777163"/>
          <p14:tracePt t="23447" x="6134100" y="7835900"/>
          <p14:tracePt t="23454" x="6076950" y="7932738"/>
          <p14:tracePt t="23462" x="6057900" y="7951788"/>
          <p14:tracePt t="23473" x="6037263" y="8048625"/>
          <p14:tracePt t="23479" x="5999163" y="8067675"/>
          <p14:tracePt t="23488" x="5921375" y="8145463"/>
          <p14:tracePt t="23495" x="5883275" y="8202613"/>
          <p14:tracePt t="23503" x="5845175" y="8221663"/>
          <p14:tracePt t="23510" x="5805488" y="8280400"/>
          <p14:tracePt t="23519" x="5748338" y="8299450"/>
          <p14:tracePt t="23526" x="5670550" y="8358188"/>
          <p14:tracePt t="23537" x="5630863" y="8377238"/>
          <p14:tracePt t="23544" x="5573713" y="8415338"/>
          <p14:tracePt t="23550" x="5514975" y="8434388"/>
          <p14:tracePt t="23558" x="5438775" y="8434388"/>
          <p14:tracePt t="23567" x="5302250" y="8493125"/>
          <p14:tracePt t="23574" x="5264150" y="8493125"/>
          <p14:tracePt t="23582" x="5089525" y="8551863"/>
          <p14:tracePt t="23590" x="5051425" y="8551863"/>
          <p14:tracePt t="23599" x="4876800" y="8589963"/>
          <p14:tracePt t="23607" x="4799013" y="8589963"/>
          <p14:tracePt t="23615" x="4605338" y="8628063"/>
          <p14:tracePt t="23622" x="4432300" y="8667750"/>
          <p14:tracePt t="23630" x="4354513" y="8667750"/>
          <p14:tracePt t="23638" x="4198938" y="8686800"/>
          <p14:tracePt t="23647" x="4141788" y="8686800"/>
          <p14:tracePt t="23657" x="3986213" y="8686800"/>
          <p14:tracePt t="23662" x="3910013" y="8686800"/>
          <p14:tracePt t="23671" x="3754438" y="8686800"/>
          <p14:tracePt t="23678" x="3695700" y="8686800"/>
          <p14:tracePt t="23688" x="3541713" y="8686800"/>
          <p14:tracePt t="23695" x="3386138" y="8686800"/>
          <p14:tracePt t="23704" x="3328988" y="8686800"/>
          <p14:tracePt t="23710" x="3213100" y="8686800"/>
          <p14:tracePt t="23719" x="3173413" y="8686800"/>
          <p14:tracePt t="23727" x="3057525" y="8686800"/>
          <p14:tracePt t="23736" x="3038475" y="8686800"/>
          <p14:tracePt t="23744" x="2941638" y="8686800"/>
          <p14:tracePt t="23751" x="2844800" y="8686800"/>
          <p14:tracePt t="23758" x="2825750" y="8686800"/>
          <p14:tracePt t="23766" x="2747963" y="8686800"/>
          <p14:tracePt t="23774" x="2709863" y="8686800"/>
          <p14:tracePt t="23784" x="2613025" y="8686800"/>
          <p14:tracePt t="23791" x="2593975" y="8686800"/>
          <p14:tracePt t="23799" x="2516188" y="8686800"/>
          <p14:tracePt t="23806" x="2497138" y="8686800"/>
          <p14:tracePt t="23814" x="2419350" y="8667750"/>
          <p14:tracePt t="23822" x="2379663" y="8667750"/>
          <p14:tracePt t="23830" x="2360613" y="8647113"/>
          <p14:tracePt t="23839" x="2282825" y="8647113"/>
          <p14:tracePt t="23847" x="2263775" y="8647113"/>
          <p14:tracePt t="23857" x="2206625" y="8609013"/>
          <p14:tracePt t="23864" x="2187575" y="8609013"/>
          <p14:tracePt t="23870" x="2109788" y="8609013"/>
          <p14:tracePt t="23878" x="2070100" y="8609013"/>
          <p14:tracePt t="23887" x="2051050" y="8609013"/>
          <p14:tracePt t="23894" x="1973263" y="8589963"/>
          <p14:tracePt t="23902" x="1954213" y="8589963"/>
          <p14:tracePt t="23910" x="1897063" y="8589963"/>
          <p14:tracePt t="23918" x="1876425" y="8589963"/>
          <p14:tracePt t="23926" x="1838325" y="8589963"/>
          <p14:tracePt t="23934" x="1800225" y="8589963"/>
          <p14:tracePt t="23942" x="1781175" y="8589963"/>
          <p14:tracePt t="24006" x="1760538" y="8589963"/>
          <p14:tracePt t="24201" x="1781175" y="8570913"/>
          <p14:tracePt t="24207" x="1819275" y="8570913"/>
          <p14:tracePt t="24222" x="1838325" y="8570913"/>
          <p14:tracePt t="24230" x="1857375" y="8570913"/>
          <p14:tracePt t="24238" x="1876425" y="8570913"/>
          <p14:tracePt t="24247" x="1897063" y="8570913"/>
          <p14:tracePt t="24256" x="1973263" y="8570913"/>
          <p14:tracePt t="24265" x="2051050" y="8570913"/>
          <p14:tracePt t="24270" x="2109788" y="8570913"/>
          <p14:tracePt t="24278" x="2187575" y="8570913"/>
          <p14:tracePt t="24292" x="2244725" y="8570913"/>
          <p14:tracePt t="24296" x="2360613" y="8570913"/>
          <p14:tracePt t="24302" x="2400300" y="8570913"/>
          <p14:tracePt t="24310" x="2476500" y="8570913"/>
          <p14:tracePt t="24322" x="2535238" y="8570913"/>
          <p14:tracePt t="24326" x="2593975" y="8570913"/>
          <p14:tracePt t="24335" x="2632075" y="8570913"/>
          <p14:tracePt t="24342" x="2651125" y="8570913"/>
          <p14:tracePt t="24350" x="2709863" y="8570913"/>
          <p14:tracePt t="24358" x="2728913" y="8570913"/>
          <p14:tracePt t="24367" x="2767013" y="8570913"/>
          <p14:tracePt t="24375" x="2786063" y="8570913"/>
          <p14:tracePt t="24383" x="2863850" y="8570913"/>
          <p14:tracePt t="24392" x="2922588" y="8570913"/>
          <p14:tracePt t="24398" x="2941638" y="8570913"/>
          <p14:tracePt t="24406" x="3038475" y="8570913"/>
          <p14:tracePt t="24414" x="3057525" y="8570913"/>
          <p14:tracePt t="24423" x="3135313" y="8570913"/>
          <p14:tracePt t="24433" x="3192463" y="8570913"/>
          <p14:tracePt t="24438" x="3270250" y="8570913"/>
          <p14:tracePt t="24446" x="3328988" y="8570913"/>
          <p14:tracePt t="24455" x="3406775" y="8570913"/>
          <p14:tracePt t="24462" x="3444875" y="8570913"/>
          <p14:tracePt t="24470" x="3463925" y="8570913"/>
          <p14:tracePt t="24478" x="3541713" y="8570913"/>
          <p14:tracePt t="24487" x="3560763" y="8570913"/>
          <p14:tracePt t="24494" x="3619500" y="8570913"/>
          <p14:tracePt t="24503" x="3638550" y="8570913"/>
          <p14:tracePt t="24510" x="3676650" y="8570913"/>
          <p14:tracePt t="24518" x="3735388" y="8570913"/>
          <p14:tracePt t="24526" x="3792538" y="8570913"/>
          <p14:tracePt t="24534" x="3870325" y="8570913"/>
          <p14:tracePt t="24542" x="3910013" y="8570913"/>
          <p14:tracePt t="24551" x="3967163" y="8570913"/>
          <p14:tracePt t="24558" x="4025900" y="8570913"/>
          <p14:tracePt t="24566" x="4064000" y="8570913"/>
          <p14:tracePt t="24574" x="4083050" y="8570913"/>
          <p14:tracePt t="24583" x="4141788" y="8570913"/>
          <p14:tracePt t="24590" x="4160838" y="8570913"/>
          <p14:tracePt t="24598" x="4198938" y="8570913"/>
          <p14:tracePt t="24606" x="4257675" y="8570913"/>
          <p14:tracePt t="24615" x="4295775" y="8570913"/>
          <p14:tracePt t="24623" x="4392613" y="8570913"/>
          <p14:tracePt t="24631" x="4432300" y="8570913"/>
          <p14:tracePt t="24639" x="4586288" y="8570913"/>
          <p14:tracePt t="24646" x="4645025" y="8570913"/>
          <p14:tracePt t="24654" x="4722813" y="8570913"/>
          <p14:tracePt t="24663" x="4838700" y="8570913"/>
          <p14:tracePt t="24672" x="4857750" y="8570913"/>
          <p14:tracePt t="24678" x="4914900" y="8570913"/>
          <p14:tracePt t="24687" x="4954588" y="8570913"/>
          <p14:tracePt t="24695" x="4973638" y="8570913"/>
          <p14:tracePt t="24702" x="4992688" y="8570913"/>
          <p14:tracePt t="24710" x="5032375" y="8570913"/>
          <p14:tracePt t="24718" x="5051425" y="8570913"/>
          <p14:tracePt t="24727" x="5070475" y="8570913"/>
          <p14:tracePt t="24742" x="5089525" y="8570913"/>
          <p14:tracePt t="24750" x="5108575" y="8570913"/>
          <p14:tracePt t="24758" x="5129213" y="8570913"/>
          <p14:tracePt t="24776" x="5148263" y="8570913"/>
          <p14:tracePt t="24803" x="5186363" y="8570913"/>
          <p14:tracePt t="24847" x="5205413" y="8570913"/>
          <p14:tracePt t="24873" x="5224463" y="8570913"/>
          <p14:tracePt t="24879" x="5245100" y="8570913"/>
          <p14:tracePt t="24889" x="5264150" y="8570913"/>
          <p14:tracePt t="24910" x="5283200" y="8570913"/>
          <p14:tracePt t="24926" x="5302250" y="8570913"/>
          <p14:tracePt t="24942" x="5341938" y="8570913"/>
          <p14:tracePt t="24958" x="5360988" y="8570913"/>
          <p14:tracePt t="24976" x="5380038" y="8570913"/>
          <p14:tracePt t="24987" x="5399088" y="8570913"/>
          <p14:tracePt t="25000" x="5418138" y="8570913"/>
          <p14:tracePt t="25015" x="5438775" y="8570913"/>
          <p14:tracePt t="25039" x="5457825" y="8570913"/>
          <p14:tracePt t="25600" x="5495925" y="8570913"/>
          <p14:tracePt t="25816" x="5514975" y="8570913"/>
          <p14:tracePt t="25823" x="5535613" y="8570913"/>
          <p14:tracePt t="25832" x="5535613" y="8551863"/>
          <p14:tracePt t="25838" x="5554663" y="8551863"/>
          <p14:tracePt t="25846" x="5573713" y="8531225"/>
          <p14:tracePt t="25854" x="5592763" y="8531225"/>
          <p14:tracePt t="25862" x="5611813" y="8512175"/>
          <p14:tracePt t="25873" x="5670550" y="8474075"/>
          <p14:tracePt t="25880" x="5670550" y="8455025"/>
          <p14:tracePt t="25889" x="5748338" y="8455025"/>
          <p14:tracePt t="25907" x="5786438" y="8434388"/>
          <p14:tracePt t="25911" x="5786438" y="8415338"/>
          <p14:tracePt t="25921" x="5805488" y="8415338"/>
          <p14:tracePt t="25927" x="5824538" y="8415338"/>
          <p14:tracePt t="26583" x="5845175" y="8415338"/>
          <p14:tracePt t="26601" x="5883275" y="8415338"/>
          <p14:tracePt t="26615" x="5902325" y="8415338"/>
          <p14:tracePt t="26631" x="5921375" y="8415338"/>
          <p14:tracePt t="26647" x="5942013" y="8415338"/>
          <p14:tracePt t="26663" x="5961063" y="8415338"/>
          <p14:tracePt t="26679" x="5961063" y="8396288"/>
          <p14:tracePt t="26689" x="5980113" y="8396288"/>
          <p14:tracePt t="26697" x="5999163" y="8396288"/>
          <p14:tracePt t="26711" x="6018213" y="8396288"/>
          <p14:tracePt t="26727" x="6057900" y="8377238"/>
          <p14:tracePt t="26752" x="6076950" y="8377238"/>
          <p14:tracePt t="27031" x="6096000" y="8377238"/>
          <p14:tracePt t="27120" x="6115050" y="8358188"/>
          <p14:tracePt t="28506" x="6134100" y="8358188"/>
          <p14:tracePt t="28568" x="6154738" y="8358188"/>
          <p14:tracePt t="28614" x="6173788" y="8358188"/>
          <p14:tracePt t="28696" x="6173788" y="8339138"/>
          <p14:tracePt t="30961" x="6173788" y="8377238"/>
          <p14:tracePt t="30967" x="6173788" y="8434388"/>
          <p14:tracePt t="30974" x="6173788" y="8455025"/>
          <p14:tracePt t="30982" x="6173788" y="8474075"/>
          <p14:tracePt t="30991" x="6154738" y="8589963"/>
          <p14:tracePt t="31000" x="6154738" y="8609013"/>
          <p14:tracePt t="31006" x="6096000" y="8705850"/>
          <p14:tracePt t="31015" x="6076950" y="8743950"/>
          <p14:tracePt t="31025" x="5980113" y="8840788"/>
          <p14:tracePt t="31031" x="5942013" y="8899525"/>
          <p14:tracePt t="31038" x="5845175" y="8956675"/>
          <p14:tracePt t="31048" x="5767388" y="9015413"/>
          <p14:tracePt t="31055" x="5670550" y="9074150"/>
          <p14:tracePt t="31062" x="5554663" y="9131300"/>
          <p14:tracePt t="31071" x="5495925" y="9131300"/>
          <p14:tracePt t="31079" x="5341938" y="9209088"/>
          <p14:tracePt t="31087" x="5283200" y="9228138"/>
          <p14:tracePt t="31094" x="5167313" y="9266238"/>
          <p14:tracePt t="31102" x="5108575" y="9286875"/>
          <p14:tracePt t="31111" x="4992688" y="9324975"/>
          <p14:tracePt t="31120" x="4818063" y="9344025"/>
          <p14:tracePt t="31127" x="4741863" y="9344025"/>
          <p14:tracePt t="31134" x="4586288" y="9344025"/>
          <p14:tracePt t="31147" x="4508500" y="9344025"/>
          <p14:tracePt t="31150" x="4354513" y="9344025"/>
          <p14:tracePt t="31159" x="4276725" y="9344025"/>
          <p14:tracePt t="31167" x="4141788" y="9344025"/>
          <p14:tracePt t="31174" x="3889375" y="9305925"/>
          <p14:tracePt t="31182" x="3792538" y="9305925"/>
          <p14:tracePt t="31190" x="3560763" y="9266238"/>
          <p14:tracePt t="31198" x="3482975" y="9266238"/>
          <p14:tracePt t="31206" x="3289300" y="9266238"/>
          <p14:tracePt t="31214" x="3192463" y="9266238"/>
          <p14:tracePt t="31222" x="3000375" y="9266238"/>
          <p14:tracePt t="31232" x="2960688" y="9266238"/>
          <p14:tracePt t="31240" x="2844800" y="9266238"/>
          <p14:tracePt t="31248" x="2747963" y="9266238"/>
          <p14:tracePt t="31254" x="2728913" y="9305925"/>
          <p14:tracePt t="31262" x="2690813" y="9344025"/>
          <p14:tracePt t="31272" x="2651125" y="9344025"/>
          <p14:tracePt t="31278" x="2632075" y="9402763"/>
          <p14:tracePt t="31287" x="2613025" y="9421813"/>
          <p14:tracePt t="31294" x="2554288" y="9440863"/>
          <p14:tracePt t="31304" x="2535238" y="9459913"/>
          <p14:tracePt t="31310" x="2516188" y="9480550"/>
          <p14:tracePt t="31318" x="2476500" y="9518650"/>
          <p14:tracePt t="31326" x="2457450" y="9537700"/>
          <p14:tracePt t="31334" x="2419350" y="9556750"/>
          <p14:tracePt t="31342" x="2400300" y="9556750"/>
          <p14:tracePt t="31350" x="2400300" y="9575800"/>
          <p14:tracePt t="31359" x="2379663" y="9575800"/>
          <p14:tracePt t="31366" x="2360613" y="9596438"/>
          <p14:tracePt t="31374" x="2341563" y="9596438"/>
          <p14:tracePt t="31382" x="2341563" y="9615488"/>
          <p14:tracePt t="31391" x="2322513" y="9615488"/>
          <p14:tracePt t="31399" x="2322513" y="9634538"/>
          <p14:tracePt t="31408" x="2263775" y="9634538"/>
          <p14:tracePt t="31414" x="2244725" y="9672638"/>
          <p14:tracePt t="31422" x="2225675" y="9693275"/>
          <p14:tracePt t="31432" x="2206625" y="9693275"/>
          <p14:tracePt t="31438" x="2147888" y="9712325"/>
          <p14:tracePt t="31446" x="2128838" y="9731375"/>
          <p14:tracePt t="31454" x="2109788" y="9750425"/>
          <p14:tracePt t="31462" x="2090738" y="9769475"/>
          <p14:tracePt t="31473" x="2070100" y="9769475"/>
          <p14:tracePt t="31479" x="2070100" y="9809163"/>
          <p14:tracePt t="31486" x="2051050" y="9809163"/>
          <p14:tracePt t="31520" x="2032000" y="9809163"/>
          <p14:tracePt t="31583" x="1993900" y="9809163"/>
          <p14:tracePt t="31616" x="1993900" y="9828213"/>
          <p14:tracePt t="31720" x="2012950" y="9828213"/>
          <p14:tracePt t="31727" x="2032000" y="9828213"/>
          <p14:tracePt t="31735" x="2051050" y="9790113"/>
          <p14:tracePt t="31742" x="2070100" y="9790113"/>
          <p14:tracePt t="31751" x="2109788" y="9769475"/>
          <p14:tracePt t="31758" x="2206625" y="9750425"/>
          <p14:tracePt t="31766" x="2263775" y="9712325"/>
          <p14:tracePt t="31775" x="2341563" y="9693275"/>
          <p14:tracePt t="31783" x="2400300" y="9653588"/>
          <p14:tracePt t="31794" x="2516188" y="9653588"/>
          <p14:tracePt t="31799" x="2554288" y="9634538"/>
          <p14:tracePt t="31806" x="2709863" y="9634538"/>
          <p14:tracePt t="31815" x="2747963" y="9615488"/>
          <p14:tracePt t="31822" x="2844800" y="9615488"/>
          <p14:tracePt t="31830" x="2922588" y="9615488"/>
          <p14:tracePt t="31838" x="2941638" y="9615488"/>
          <p14:tracePt t="31847" x="3019425" y="9615488"/>
          <p14:tracePt t="31857" x="3038475" y="9615488"/>
          <p14:tracePt t="31864" x="3057525" y="9615488"/>
          <p14:tracePt t="31871" x="3076575" y="9615488"/>
          <p14:tracePt t="31883" x="3135313" y="9615488"/>
          <p14:tracePt t="31891" x="3173413" y="9615488"/>
          <p14:tracePt t="31896" x="3213100" y="9615488"/>
          <p14:tracePt t="31905" x="3251200" y="9615488"/>
          <p14:tracePt t="31911" x="3309938" y="9615488"/>
          <p14:tracePt t="31918" x="3348038" y="9615488"/>
          <p14:tracePt t="31926" x="3367088" y="9615488"/>
          <p14:tracePt t="31935" x="3386138" y="9615488"/>
          <p14:tracePt t="31943" x="3425825" y="9615488"/>
          <p14:tracePt t="31951" x="3444875" y="9615488"/>
          <p14:tracePt t="31958" x="3463925" y="9615488"/>
          <p14:tracePt t="31967" x="3482975" y="9615488"/>
          <p14:tracePt t="31974" x="3503613" y="9615488"/>
          <p14:tracePt t="31983" x="3522663" y="9615488"/>
          <p14:tracePt t="31999" x="3541713" y="9615488"/>
          <p14:tracePt t="32008" x="3579813" y="9615488"/>
          <p14:tracePt t="32014" x="3598863" y="9615488"/>
          <p14:tracePt t="32022" x="3619500" y="9615488"/>
          <p14:tracePt t="32031" x="3638550" y="9615488"/>
          <p14:tracePt t="32046" x="3657600" y="9615488"/>
          <p14:tracePt t="32063" x="3676650" y="9634538"/>
          <p14:tracePt t="32089" x="3695700" y="9634538"/>
          <p14:tracePt t="32114" x="3716338" y="9634538"/>
          <p14:tracePt t="33337" x="3716338" y="9712325"/>
          <p14:tracePt t="33350" x="3716338" y="9731375"/>
          <p14:tracePt t="33359" x="3695700" y="9750425"/>
          <p14:tracePt t="33366" x="3676650" y="9809163"/>
          <p14:tracePt t="33374" x="3657600" y="9828213"/>
          <p14:tracePt t="33383" x="3638550" y="9847263"/>
          <p14:tracePt t="33391" x="3638550" y="9866313"/>
          <p14:tracePt t="33398" x="3579813" y="9925050"/>
          <p14:tracePt t="33406" x="3560763" y="9944100"/>
          <p14:tracePt t="33414" x="3503613" y="10002838"/>
          <p14:tracePt t="33424" x="3425825" y="10059988"/>
          <p14:tracePt t="33433" x="3367088" y="10079038"/>
          <p14:tracePt t="33438" x="3289300" y="10137775"/>
          <p14:tracePt t="33446" x="3232150" y="10194925"/>
          <p14:tracePt t="33455" x="3135313" y="10215563"/>
          <p14:tracePt t="33463" x="3116263" y="10272713"/>
          <p14:tracePt t="33471" x="3038475" y="10331450"/>
          <p14:tracePt t="33478" x="2979738" y="10350500"/>
          <p14:tracePt t="33489" x="2922588" y="10407650"/>
          <p14:tracePt t="33499" x="2844800" y="10466388"/>
          <p14:tracePt t="33502" x="2806700" y="10485438"/>
          <p14:tracePt t="33510" x="2767013" y="10544175"/>
          <p14:tracePt t="33520" x="2709863" y="10544175"/>
          <p14:tracePt t="33529" x="2651125" y="10601325"/>
          <p14:tracePt t="33534" x="2632075" y="10621963"/>
          <p14:tracePt t="33542" x="2554288" y="10660063"/>
          <p14:tracePt t="33553" x="2535238" y="10660063"/>
          <p14:tracePt t="33559" x="2457450" y="10698163"/>
          <p14:tracePt t="33566" x="2419350" y="10717213"/>
          <p14:tracePt t="33574" x="2379663" y="10737850"/>
          <p14:tracePt t="33582" x="2322513" y="10737850"/>
          <p14:tracePt t="33590" x="2282825" y="10756900"/>
          <p14:tracePt t="33598" x="2244725" y="10795000"/>
          <p14:tracePt t="33606" x="2187575" y="10795000"/>
          <p14:tracePt t="33615" x="2109788" y="10814050"/>
          <p14:tracePt t="33622" x="2051050" y="10872788"/>
          <p14:tracePt t="33630" x="2012950" y="10872788"/>
          <p14:tracePt t="33638" x="1954213" y="10891838"/>
          <p14:tracePt t="33646" x="1897063" y="10931525"/>
          <p14:tracePt t="33657" x="1819275" y="10950575"/>
          <p14:tracePt t="33663" x="1800225" y="10969625"/>
          <p14:tracePt t="33671" x="1741488" y="11007725"/>
          <p14:tracePt t="33678" x="1722438" y="11007725"/>
          <p14:tracePt t="33686" x="1703388" y="11026775"/>
          <p14:tracePt t="33694" x="1684338" y="11026775"/>
          <p14:tracePt t="33702" x="1663700" y="11047413"/>
          <p14:tracePt t="33734" x="1625600" y="11047413"/>
          <p14:tracePt t="33760" x="1625600" y="11066463"/>
          <p14:tracePt t="33768" x="1606550" y="11066463"/>
          <p14:tracePt t="33776" x="1587500" y="11066463"/>
          <p14:tracePt t="33968" x="1606550" y="11066463"/>
          <p14:tracePt t="33976" x="1644650" y="11066463"/>
          <p14:tracePt t="33983" x="1663700" y="11066463"/>
          <p14:tracePt t="33990" x="1684338" y="11066463"/>
          <p14:tracePt t="33999" x="1760538" y="11066463"/>
          <p14:tracePt t="34007" x="1838325" y="11066463"/>
          <p14:tracePt t="34015" x="1876425" y="11066463"/>
          <p14:tracePt t="34022" x="1993900" y="11066463"/>
          <p14:tracePt t="34031" x="2032000" y="11066463"/>
          <p14:tracePt t="34038" x="2166938" y="11066463"/>
          <p14:tracePt t="34046" x="2187575" y="11066463"/>
          <p14:tracePt t="34055" x="2282825" y="11026775"/>
          <p14:tracePt t="34063" x="2341563" y="11007725"/>
          <p14:tracePt t="34076" x="2419350" y="11007725"/>
          <p14:tracePt t="34082" x="2497138" y="11007725"/>
          <p14:tracePt t="34086" x="2535238" y="10988675"/>
          <p14:tracePt t="34094" x="2573338" y="10988675"/>
          <p14:tracePt t="34102" x="2593975" y="10988675"/>
          <p14:tracePt t="34111" x="2651125" y="10969625"/>
          <p14:tracePt t="34118" x="2670175" y="10969625"/>
          <p14:tracePt t="34126" x="2690813" y="10969625"/>
          <p14:tracePt t="34134" x="2709863" y="10969625"/>
          <p14:tracePt t="34142" x="2728913" y="10950575"/>
          <p14:tracePt t="34150" x="2747963" y="10950575"/>
          <p14:tracePt t="34158" x="2767013" y="10950575"/>
          <p14:tracePt t="34167" x="2825750" y="10950575"/>
          <p14:tracePt t="34174" x="2844800" y="10950575"/>
          <p14:tracePt t="34182" x="2863850" y="10950575"/>
          <p14:tracePt t="34190" x="2882900" y="10950575"/>
          <p14:tracePt t="34199" x="2903538" y="10910888"/>
          <p14:tracePt t="34207" x="2922588" y="10910888"/>
          <p14:tracePt t="34233" x="2960688" y="10910888"/>
          <p14:tracePt t="34248" x="2979738" y="10910888"/>
          <p14:tracePt t="34263" x="3000375" y="10910888"/>
          <p14:tracePt t="34271" x="3019425" y="10910888"/>
          <p14:tracePt t="34279" x="3038475" y="10910888"/>
          <p14:tracePt t="34292" x="3057525" y="10910888"/>
          <p14:tracePt t="34295" x="3076575" y="10910888"/>
          <p14:tracePt t="34302" x="3116263" y="10910888"/>
          <p14:tracePt t="34312" x="3135313" y="10910888"/>
          <p14:tracePt t="34318" x="3154363" y="10910888"/>
          <p14:tracePt t="34337" x="3173413" y="10910888"/>
          <p14:tracePt t="34368" x="3192463" y="10910888"/>
          <p14:tracePt t="34576" x="3213100" y="10910888"/>
          <p14:tracePt t="34591" x="3213100" y="10931525"/>
          <p14:tracePt t="34600" x="3232150" y="10931525"/>
          <p14:tracePt t="34606" x="3232150" y="10950575"/>
          <p14:tracePt t="34614" x="3270250" y="10950575"/>
          <p14:tracePt t="34622" x="3270250" y="10969625"/>
          <p14:tracePt t="34632" x="3289300" y="10969625"/>
          <p14:tracePt t="35208" x="3309938" y="10969625"/>
          <p14:tracePt t="36120" x="3309938" y="10950575"/>
          <p14:tracePt t="36136" x="3309938" y="10910888"/>
          <p14:tracePt t="36154" x="3309938" y="10891838"/>
          <p14:tracePt t="36166" x="3289300" y="10872788"/>
          <p14:tracePt t="36184" x="3251200" y="10853738"/>
          <p14:tracePt t="36191" x="3251200" y="10834688"/>
          <p14:tracePt t="36199" x="3232150" y="10834688"/>
          <p14:tracePt t="36206" x="3213100" y="10814050"/>
          <p14:tracePt t="36215" x="3192463" y="10795000"/>
          <p14:tracePt t="36225" x="3173413" y="10756900"/>
          <p14:tracePt t="36230" x="3154363" y="10717213"/>
          <p14:tracePt t="36238" x="3116263" y="10698163"/>
          <p14:tracePt t="36247" x="3097213" y="10679113"/>
          <p14:tracePt t="36254" x="3076575" y="10621963"/>
          <p14:tracePt t="36262" x="3057525" y="10601325"/>
          <p14:tracePt t="36272" x="3038475" y="10582275"/>
          <p14:tracePt t="36278" x="3019425" y="10525125"/>
          <p14:tracePt t="36287" x="2979738" y="10504488"/>
          <p14:tracePt t="36294" x="2979738" y="10485438"/>
          <p14:tracePt t="36303" x="2941638" y="10447338"/>
          <p14:tracePt t="36310" x="2922588" y="10388600"/>
          <p14:tracePt t="36320" x="2922588" y="10369550"/>
          <p14:tracePt t="36327" x="2863850" y="10312400"/>
          <p14:tracePt t="36335" x="2844800" y="10291763"/>
          <p14:tracePt t="36343" x="2825750" y="10234613"/>
          <p14:tracePt t="36350" x="2786063" y="10215563"/>
          <p14:tracePt t="36358" x="2767013" y="10175875"/>
          <p14:tracePt t="36366" x="2747963" y="10079038"/>
          <p14:tracePt t="36376" x="2709863" y="10040938"/>
          <p14:tracePt t="36383" x="2690813" y="9925050"/>
          <p14:tracePt t="36391" x="2670175" y="9885363"/>
          <p14:tracePt t="36400" x="2632075" y="9790113"/>
          <p14:tracePt t="36411" x="2613025" y="9731375"/>
          <p14:tracePt t="36414" x="2573338" y="9653588"/>
          <p14:tracePt t="36422" x="2516188" y="9556750"/>
          <p14:tracePt t="36430" x="2497138" y="9440863"/>
          <p14:tracePt t="36439" x="2379663" y="9266238"/>
          <p14:tracePt t="36447" x="2360613" y="9209088"/>
          <p14:tracePt t="36455" x="2303463" y="9093200"/>
          <p14:tracePt t="36462" x="2263775" y="9034463"/>
          <p14:tracePt t="36472" x="2187575" y="8956675"/>
          <p14:tracePt t="36478" x="2128838" y="8899525"/>
          <p14:tracePt t="36489" x="2070100" y="8764588"/>
          <p14:tracePt t="36496" x="1973263" y="8628063"/>
          <p14:tracePt t="36502" x="1935163" y="8589963"/>
          <p14:tracePt t="36511" x="1876425" y="8531225"/>
          <p14:tracePt t="36518" x="1857375" y="8474075"/>
          <p14:tracePt t="36527" x="1857375" y="8434388"/>
          <p14:tracePt t="36535" x="1838325" y="8396288"/>
          <p14:tracePt t="36543" x="1838325" y="8358188"/>
          <p14:tracePt t="36550" x="1838325" y="8339138"/>
          <p14:tracePt t="36558" x="1819275" y="8280400"/>
          <p14:tracePt t="36567" x="1819275" y="8242300"/>
          <p14:tracePt t="36575" x="1819275" y="8221663"/>
          <p14:tracePt t="36583" x="1819275" y="8145463"/>
          <p14:tracePt t="36590" x="1819275" y="8124825"/>
          <p14:tracePt t="36599" x="1781175" y="8048625"/>
          <p14:tracePt t="36609" x="1781175" y="8029575"/>
          <p14:tracePt t="36614" x="1760538" y="7912100"/>
          <p14:tracePt t="36622" x="1741488" y="7835900"/>
          <p14:tracePt t="36633" x="1703388" y="7777163"/>
          <p14:tracePt t="36639" x="1644650" y="7661275"/>
          <p14:tracePt t="36646" x="1644650" y="7642225"/>
          <p14:tracePt t="36655" x="1587500" y="7564438"/>
          <p14:tracePt t="36662" x="1566863" y="7505700"/>
          <p14:tracePt t="36671" x="1566863" y="7448550"/>
          <p14:tracePt t="36678" x="1547813" y="7410450"/>
          <p14:tracePt t="36686" x="1547813" y="7351713"/>
          <p14:tracePt t="36694" x="1509713" y="7292975"/>
          <p14:tracePt t="36702" x="1509713" y="7273925"/>
          <p14:tracePt t="36710" x="1509713" y="7235825"/>
          <p14:tracePt t="36718" x="1509713" y="7177088"/>
          <p14:tracePt t="36726" x="1509713" y="7138988"/>
          <p14:tracePt t="36735" x="1509713" y="7080250"/>
          <p14:tracePt t="36744" x="1509713" y="7042150"/>
          <p14:tracePt t="36751" x="1509713" y="6926263"/>
          <p14:tracePt t="36758" x="1509713" y="6888163"/>
          <p14:tracePt t="36769" x="1509713" y="6829425"/>
          <p14:tracePt t="36776" x="1509713" y="6791325"/>
          <p14:tracePt t="36782" x="1509713" y="6732588"/>
          <p14:tracePt t="36790" x="1509713" y="6694488"/>
          <p14:tracePt t="36800" x="1509713" y="6654800"/>
          <p14:tracePt t="36806" x="1509713" y="6597650"/>
          <p14:tracePt t="36815" x="1509713" y="6578600"/>
          <p14:tracePt t="36822" x="1509713" y="6538913"/>
          <p14:tracePt t="36830" x="1509713" y="6519863"/>
          <p14:tracePt t="36838" x="1509713" y="6500813"/>
          <p14:tracePt t="36846" x="1509713" y="6481763"/>
          <p14:tracePt t="36855" x="1509713" y="6423025"/>
          <p14:tracePt t="36862" x="1509713" y="6403975"/>
          <p14:tracePt t="36871" x="1509713" y="6384925"/>
          <p14:tracePt t="36878" x="1509713" y="6364288"/>
          <p14:tracePt t="36886" x="1509713" y="6345238"/>
          <p14:tracePt t="36911" x="1509713" y="6248400"/>
          <p14:tracePt t="36914" x="1509713" y="6191250"/>
          <p14:tracePt t="36919" x="1509713" y="6172200"/>
          <p14:tracePt t="36927" x="1509713" y="6094413"/>
          <p14:tracePt t="36934" x="1509713" y="6075363"/>
          <p14:tracePt t="36942" x="1509713" y="6035675"/>
          <p14:tracePt t="36950" x="1509713" y="5978525"/>
          <p14:tracePt t="36958" x="1509713" y="5959475"/>
          <p14:tracePt t="36966" x="1509713" y="5938838"/>
          <p14:tracePt t="36974" x="1509713" y="5919788"/>
          <p14:tracePt t="36983" x="1509713" y="5881688"/>
          <p14:tracePt t="36991" x="1490663" y="5881688"/>
          <p14:tracePt t="36999" x="1490663" y="5862638"/>
          <p14:tracePt t="37047" x="1490663" y="5842000"/>
          <p14:tracePt t="37063" x="1490663" y="5822950"/>
          <p14:tracePt t="37079" x="1470025" y="5803900"/>
          <p14:tracePt t="37105" x="1470025" y="5784850"/>
          <p14:tracePt t="37151" x="1470025" y="5765800"/>
          <p14:tracePt t="37208" x="1450975" y="5765800"/>
          <p14:tracePt t="37223" x="1431925" y="5765800"/>
          <p14:tracePt t="37235" x="1412875" y="5784850"/>
          <p14:tracePt t="37238" x="1412875" y="5803900"/>
          <p14:tracePt t="37246" x="1374775" y="5822950"/>
          <p14:tracePt t="37255" x="1374775" y="5881688"/>
          <p14:tracePt t="37262" x="1374775" y="5900738"/>
          <p14:tracePt t="37271" x="1354138" y="5978525"/>
          <p14:tracePt t="37278" x="1354138" y="6132513"/>
          <p14:tracePt t="37286" x="1354138" y="6172200"/>
          <p14:tracePt t="37294" x="1354138" y="6288088"/>
          <p14:tracePt t="37302" x="1354138" y="6364288"/>
          <p14:tracePt t="37310" x="1354138" y="6519863"/>
          <p14:tracePt t="37321" x="1354138" y="6616700"/>
          <p14:tracePt t="37328" x="1374775" y="6810375"/>
          <p14:tracePt t="37334" x="1412875" y="7023100"/>
          <p14:tracePt t="37342" x="1412875" y="7080250"/>
          <p14:tracePt t="37351" x="1431925" y="7235825"/>
          <p14:tracePt t="37360" x="1450975" y="7254875"/>
          <p14:tracePt t="37367" x="1450975" y="7351713"/>
          <p14:tracePt t="37376" x="1450975" y="7389813"/>
          <p14:tracePt t="37382" x="1490663" y="7467600"/>
          <p14:tracePt t="37392" x="1490663" y="7505700"/>
          <p14:tracePt t="37401" x="1490663" y="7526338"/>
          <p14:tracePt t="37406" x="1490663" y="7545388"/>
          <p14:tracePt t="37415" x="1509713" y="7564438"/>
          <p14:tracePt t="37422" x="1509713" y="7623175"/>
          <p14:tracePt t="37430" x="1509713" y="7642225"/>
          <p14:tracePt t="37438" x="1509713" y="7680325"/>
          <p14:tracePt t="37446" x="1528763" y="7720013"/>
          <p14:tracePt t="37454" x="1528763" y="7739063"/>
          <p14:tracePt t="37462" x="1528763" y="7815263"/>
          <p14:tracePt t="37471" x="1528763" y="7835900"/>
          <p14:tracePt t="37478" x="1528763" y="7854950"/>
          <p14:tracePt t="37486" x="1528763" y="7874000"/>
          <p14:tracePt t="37494" x="1528763" y="7951788"/>
          <p14:tracePt t="37502" x="1528763" y="7970838"/>
          <p14:tracePt t="37510" x="1528763" y="8008938"/>
          <p14:tracePt t="37520" x="1528763" y="8067675"/>
          <p14:tracePt t="37527" x="1528763" y="8145463"/>
          <p14:tracePt t="37534" x="1528763" y="8242300"/>
          <p14:tracePt t="37542" x="1528763" y="8318500"/>
          <p14:tracePt t="37551" x="1528763" y="8396288"/>
          <p14:tracePt t="37558" x="1490663" y="8455025"/>
          <p14:tracePt t="37566" x="1490663" y="8531225"/>
          <p14:tracePt t="37574" x="1490663" y="8589963"/>
          <p14:tracePt t="37583" x="1490663" y="8667750"/>
          <p14:tracePt t="37590" x="1490663" y="8743950"/>
          <p14:tracePt t="37598" x="1490663" y="8764588"/>
          <p14:tracePt t="37606" x="1490663" y="8880475"/>
          <p14:tracePt t="37614" x="1490663" y="8899525"/>
          <p14:tracePt t="37622" x="1490663" y="8937625"/>
          <p14:tracePt t="37630" x="1490663" y="8996363"/>
          <p14:tracePt t="37638" x="1490663" y="9074150"/>
          <p14:tracePt t="37646" x="1490663" y="9093200"/>
          <p14:tracePt t="37655" x="1490663" y="9170988"/>
          <p14:tracePt t="37662" x="1490663" y="9228138"/>
          <p14:tracePt t="37671" x="1490663" y="9247188"/>
          <p14:tracePt t="37679" x="1490663" y="9324975"/>
          <p14:tracePt t="37688" x="1490663" y="9344025"/>
          <p14:tracePt t="37696" x="1490663" y="9383713"/>
          <p14:tracePt t="37704" x="1490663" y="9402763"/>
          <p14:tracePt t="37710" x="1490663" y="9459913"/>
          <p14:tracePt t="37718" x="1490663" y="9499600"/>
          <p14:tracePt t="37726" x="1490663" y="9518650"/>
          <p14:tracePt t="37736" x="1490663" y="9575800"/>
          <p14:tracePt t="37744" x="1490663" y="9615488"/>
          <p14:tracePt t="37750" x="1490663" y="9672638"/>
          <p14:tracePt t="37759" x="1490663" y="9693275"/>
          <p14:tracePt t="37766" x="1490663" y="9769475"/>
          <p14:tracePt t="37774" x="1490663" y="9790113"/>
          <p14:tracePt t="37782" x="1490663" y="9828213"/>
          <p14:tracePt t="37792" x="1490663" y="9885363"/>
          <p14:tracePt t="37800" x="1490663" y="9906000"/>
          <p14:tracePt t="37807" x="1490663" y="9963150"/>
          <p14:tracePt t="37816" x="1490663" y="9982200"/>
          <p14:tracePt t="37822" x="1490663" y="10002838"/>
          <p14:tracePt t="37832" x="1490663" y="10021888"/>
          <p14:tracePt t="37840" x="1490663" y="10040938"/>
          <p14:tracePt t="37848" x="1490663" y="10059988"/>
          <p14:tracePt t="37854" x="1490663" y="10079038"/>
          <p14:tracePt t="37862" x="1490663" y="10118725"/>
          <p14:tracePt t="37871" x="1490663" y="10137775"/>
          <p14:tracePt t="37879" x="1509713" y="10156825"/>
          <p14:tracePt t="37887" x="1509713" y="10175875"/>
          <p14:tracePt t="37896" x="1547813" y="10194925"/>
          <p14:tracePt t="37904" x="1547813" y="10215563"/>
          <p14:tracePt t="37910" x="1566863" y="10234613"/>
          <p14:tracePt t="37919" x="1566863" y="10253663"/>
          <p14:tracePt t="37929" x="1566863" y="10291763"/>
          <p14:tracePt t="37935" x="1587500" y="10312400"/>
          <p14:tracePt t="37942" x="1587500" y="10331450"/>
          <p14:tracePt t="37951" x="1606550" y="10369550"/>
          <p14:tracePt t="37959" x="1606550" y="10407650"/>
          <p14:tracePt t="37967" x="1606550" y="10428288"/>
          <p14:tracePt t="37974" x="1606550" y="10466388"/>
          <p14:tracePt t="37982" x="1606550" y="10485438"/>
          <p14:tracePt t="37990" x="1606550" y="10504488"/>
          <p14:tracePt t="37998" x="1625600" y="10544175"/>
          <p14:tracePt t="38006" x="1625600" y="10563225"/>
          <p14:tracePt t="38014" x="1625600" y="10582275"/>
          <p14:tracePt t="38023" x="1625600" y="10601325"/>
          <p14:tracePt t="38031" x="1625600" y="10621963"/>
          <p14:tracePt t="38041" x="1625600" y="10641013"/>
          <p14:tracePt t="38048" x="1644650" y="10641013"/>
          <p14:tracePt t="38055" x="1644650" y="10660063"/>
          <p14:tracePt t="38066" x="1644650" y="10679113"/>
          <p14:tracePt t="38078" x="1644650" y="10717213"/>
          <p14:tracePt t="38087" x="1644650" y="10737850"/>
          <p14:tracePt t="38112" x="1644650" y="10756900"/>
          <p14:tracePt t="38127" x="1644650" y="10775950"/>
          <p14:tracePt t="38142" x="1644650" y="10795000"/>
          <p14:tracePt t="38167" x="1644650" y="10814050"/>
          <p14:tracePt t="38193" x="1644650" y="10834688"/>
          <p14:tracePt t="38247" x="1684338" y="10834688"/>
          <p14:tracePt t="38271" x="1703388" y="10834688"/>
          <p14:tracePt t="38280" x="1722438" y="10834688"/>
          <p14:tracePt t="38286" x="1741488" y="10834688"/>
          <p14:tracePt t="38303" x="1760538" y="10834688"/>
          <p14:tracePt t="38312" x="1781175" y="10834688"/>
          <p14:tracePt t="38318" x="1800225" y="10834688"/>
          <p14:tracePt t="38326" x="1838325" y="10834688"/>
          <p14:tracePt t="38336" x="1857375" y="10834688"/>
          <p14:tracePt t="38346" x="1876425" y="10834688"/>
          <p14:tracePt t="38350" x="1897063" y="10834688"/>
          <p14:tracePt t="38358" x="1916113" y="10834688"/>
          <p14:tracePt t="38368" x="1935163" y="10834688"/>
          <p14:tracePt t="38374" x="2012950" y="10834688"/>
          <p14:tracePt t="38382" x="2032000" y="10834688"/>
          <p14:tracePt t="38390" x="2128838" y="10834688"/>
          <p14:tracePt t="38398" x="2187575" y="10834688"/>
          <p14:tracePt t="38408" x="2263775" y="10834688"/>
          <p14:tracePt t="38415" x="2322513" y="10834688"/>
          <p14:tracePt t="38423" x="2400300" y="10834688"/>
          <p14:tracePt t="38430" x="2457450" y="10834688"/>
          <p14:tracePt t="38438" x="2476500" y="10834688"/>
          <p14:tracePt t="38446" x="2516188" y="10834688"/>
          <p14:tracePt t="38455" x="2535238" y="10834688"/>
          <p14:tracePt t="38478" x="2573338" y="10834688"/>
          <p14:tracePt t="38486" x="2593975" y="10834688"/>
          <p14:tracePt t="38494" x="2632075" y="10814050"/>
          <p14:tracePt t="38502" x="2651125" y="10814050"/>
          <p14:tracePt t="38511" x="2670175" y="10795000"/>
          <p14:tracePt t="38519" x="2728913" y="10795000"/>
          <p14:tracePt t="38529" x="2767013" y="10795000"/>
          <p14:tracePt t="38535" x="2863850" y="10795000"/>
          <p14:tracePt t="38543" x="2882900" y="10795000"/>
          <p14:tracePt t="38551" x="2922588" y="10795000"/>
          <p14:tracePt t="38561" x="2979738" y="10795000"/>
          <p14:tracePt t="38566" x="3000375" y="10795000"/>
          <p14:tracePt t="38574" x="3019425" y="10795000"/>
          <p14:tracePt t="38583" x="3038475" y="10795000"/>
          <p14:tracePt t="38594" x="3097213" y="10795000"/>
          <p14:tracePt t="38598" x="3116263" y="10795000"/>
          <p14:tracePt t="38606" x="3154363" y="10795000"/>
          <p14:tracePt t="38616" x="3251200" y="10795000"/>
          <p14:tracePt t="38622" x="3270250" y="10795000"/>
          <p14:tracePt t="38630" x="3309938" y="10795000"/>
          <p14:tracePt t="38639" x="3328988" y="10795000"/>
          <p14:tracePt t="38646" x="3444875" y="10795000"/>
          <p14:tracePt t="38654" x="3463925" y="10795000"/>
          <p14:tracePt t="38662" x="3560763" y="10795000"/>
          <p14:tracePt t="38671" x="3598863" y="10795000"/>
          <p14:tracePt t="38678" x="3695700" y="10795000"/>
          <p14:tracePt t="38690" x="3735388" y="10795000"/>
          <p14:tracePt t="38696" x="3754438" y="10795000"/>
          <p14:tracePt t="38704" x="3792538" y="10795000"/>
          <p14:tracePt t="38710" x="3813175" y="10795000"/>
          <p14:tracePt t="38959" x="3832225" y="10795000"/>
          <p14:tracePt t="38967" x="3851275" y="10795000"/>
          <p14:tracePt t="38992" x="3870325" y="10795000"/>
          <p14:tracePt t="39032" x="3889375" y="10795000"/>
          <p14:tracePt t="39047" x="3910013" y="10795000"/>
          <p14:tracePt t="39054" x="3948113" y="10795000"/>
          <p14:tracePt t="39062" x="3967163" y="10795000"/>
          <p14:tracePt t="39071" x="3986213" y="10795000"/>
          <p14:tracePt t="39078" x="4005263" y="10795000"/>
          <p14:tracePt t="39086" x="4025900" y="10795000"/>
          <p14:tracePt t="39094" x="4025900" y="10775950"/>
          <p14:tracePt t="39104" x="4083050" y="10775950"/>
          <p14:tracePt t="39112" x="4083050" y="10756900"/>
          <p14:tracePt t="39122" x="4102100" y="10756900"/>
          <p14:tracePt t="39201" x="4122738" y="10756900"/>
          <p14:tracePt t="39216" x="4141788" y="10756900"/>
          <p14:tracePt t="39238" x="4160838" y="10756900"/>
          <p14:tracePt t="39255" x="4179888" y="10756900"/>
          <p14:tracePt t="39271" x="4198938" y="10756900"/>
          <p14:tracePt t="39278" x="4219575" y="10756900"/>
          <p14:tracePt t="39295" x="4257675" y="10756900"/>
          <p14:tracePt t="39303" x="4276725" y="10756900"/>
          <p14:tracePt t="39311" x="4295775" y="10756900"/>
          <p14:tracePt t="39332" x="4316413" y="10756900"/>
          <p14:tracePt t="39334" x="4335463" y="10756900"/>
          <p14:tracePt t="39342" x="4354513" y="10756900"/>
          <p14:tracePt t="39350" x="4373563" y="10756900"/>
          <p14:tracePt t="39367" x="4411663" y="10737850"/>
          <p14:tracePt t="39374" x="4432300" y="10737850"/>
          <p14:tracePt t="39399" x="4451350" y="10737850"/>
          <p14:tracePt t="39639" x="4470400" y="10737850"/>
          <p14:tracePt t="39679" x="4489450" y="10737850"/>
          <p14:tracePt t="39695" x="4508500" y="10737850"/>
          <p14:tracePt t="39704" x="4529138" y="10737850"/>
          <p14:tracePt t="39718" x="4567238" y="10737850"/>
          <p14:tracePt t="39736" x="4586288" y="10737850"/>
          <p14:tracePt t="40479" x="4605338" y="10737850"/>
          <p14:tracePt t="43753" x="4605338" y="10756900"/>
          <p14:tracePt t="43759" x="4605338" y="10775950"/>
          <p14:tracePt t="43767" x="4625975" y="10775950"/>
          <p14:tracePt t="43774" x="4625975" y="10795000"/>
          <p14:tracePt t="43783" x="4645025" y="10795000"/>
          <p14:tracePt t="43790" x="4645025" y="10814050"/>
          <p14:tracePt t="43798" x="4664075" y="10834688"/>
          <p14:tracePt t="43807" x="4664075" y="10872788"/>
          <p14:tracePt t="43816" x="4664075" y="10891838"/>
          <p14:tracePt t="43825" x="4664075" y="10931525"/>
          <p14:tracePt t="43832" x="4664075" y="10950575"/>
          <p14:tracePt t="43838" x="4683125" y="10969625"/>
          <p14:tracePt t="43849" x="4683125" y="11007725"/>
          <p14:tracePt t="43855" x="4683125" y="11047413"/>
          <p14:tracePt t="43862" x="4683125" y="11066463"/>
          <p14:tracePt t="43870" x="4683125" y="11085513"/>
          <p14:tracePt t="43880" x="4683125" y="11144250"/>
          <p14:tracePt t="43886" x="4683125" y="11163300"/>
          <p14:tracePt t="43905" x="4683125" y="11260138"/>
          <p14:tracePt t="43910" x="4683125" y="11298238"/>
          <p14:tracePt t="43918" x="4683125" y="11317288"/>
          <p14:tracePt t="43926" x="4683125" y="11395075"/>
          <p14:tracePt t="43936" x="4683125" y="11453813"/>
          <p14:tracePt t="43944" x="4683125" y="11472863"/>
          <p14:tracePt t="43950" x="4683125" y="11510963"/>
          <p14:tracePt t="43958" x="4683125" y="11569700"/>
          <p14:tracePt t="43967" x="4683125" y="11607800"/>
          <p14:tracePt t="43974" x="4683125" y="11645900"/>
          <p14:tracePt t="43983" x="4683125" y="11704638"/>
          <p14:tracePt t="43991" x="4683125" y="11763375"/>
          <p14:tracePt t="44000" x="4683125" y="11839575"/>
          <p14:tracePt t="44006" x="4683125" y="11955463"/>
          <p14:tracePt t="44014" x="4683125" y="11976100"/>
          <p14:tracePt t="44022" x="4664075" y="12091988"/>
          <p14:tracePt t="44032" x="4625975" y="12111038"/>
          <p14:tracePt t="44042" x="4625975" y="12188825"/>
          <p14:tracePt t="44048" x="4605338" y="12245975"/>
          <p14:tracePt t="44057" x="4605338" y="12285663"/>
          <p14:tracePt t="44062" x="4548188" y="12382500"/>
          <p14:tracePt t="44071" x="4548188" y="12401550"/>
          <p14:tracePt t="44078" x="4529138" y="12477750"/>
          <p14:tracePt t="44088" x="4508500" y="12498388"/>
          <p14:tracePt t="44095" x="4470400" y="12536488"/>
          <p14:tracePt t="44104" x="4470400" y="12555538"/>
          <p14:tracePt t="44112" x="4451350" y="12614275"/>
          <p14:tracePt t="44118" x="4451350" y="12633325"/>
          <p14:tracePt t="44126" x="4451350" y="12671425"/>
          <p14:tracePt t="44135" x="4432300" y="12711113"/>
          <p14:tracePt t="44142" x="4432300" y="12730163"/>
          <p14:tracePt t="44150" x="4411663" y="12730163"/>
          <p14:tracePt t="44185" x="4411663" y="12749213"/>
          <p14:tracePt t="44191" x="4392613" y="12749213"/>
          <p14:tracePt t="44247" x="4373563" y="12749213"/>
          <p14:tracePt t="44256" x="4373563" y="12768263"/>
          <p14:tracePt t="44281" x="4373563" y="12787313"/>
          <p14:tracePt t="44286" x="4335463" y="12787313"/>
          <p14:tracePt t="44343" x="4316413" y="12787313"/>
          <p14:tracePt t="44384" x="4295775" y="12787313"/>
          <p14:tracePt t="44400" x="4276725" y="12787313"/>
          <p14:tracePt t="44416" x="4257675" y="12787313"/>
          <p14:tracePt t="44430" x="4238625" y="12787313"/>
          <p14:tracePt t="44438" x="4219575" y="12787313"/>
          <p14:tracePt t="44446" x="4219575" y="12768263"/>
          <p14:tracePt t="44466" x="4179888" y="12768263"/>
          <p14:tracePt t="44470" x="4179888" y="12749213"/>
          <p14:tracePt t="44478" x="4160838" y="12749213"/>
          <p14:tracePt t="44502" x="4141788" y="12749213"/>
          <p14:tracePt t="44519" x="4122738" y="12749213"/>
          <p14:tracePt t="44536" x="4102100" y="12749213"/>
          <p14:tracePt t="44559" x="4083050" y="12749213"/>
          <p14:tracePt t="44567" x="4083050" y="12730163"/>
          <p14:tracePt t="44606" x="4083050" y="12692063"/>
          <p14:tracePt t="44617" x="4064000" y="12692063"/>
          <p14:tracePt t="44623" x="4064000" y="12671425"/>
          <p14:tracePt t="44638" x="4064000" y="12652375"/>
          <p14:tracePt t="44646" x="4064000" y="12633325"/>
          <p14:tracePt t="44654" x="4064000" y="12614275"/>
          <p14:tracePt t="44662" x="4064000" y="12595225"/>
          <p14:tracePt t="44672" x="4064000" y="12574588"/>
          <p14:tracePt t="44687" x="4064000" y="12555538"/>
          <p14:tracePt t="44703" x="4064000" y="12517438"/>
          <p14:tracePt t="44721" x="4044950" y="12517438"/>
          <p14:tracePt t="44739" x="4005263" y="12498388"/>
          <p14:tracePt t="44750" x="4005263" y="12477750"/>
          <p14:tracePt t="44758" x="3986213" y="12477750"/>
          <p14:tracePt t="44775" x="3986213" y="12458700"/>
          <p14:tracePt t="44887" x="3967163" y="12458700"/>
          <p14:tracePt t="44914" x="3948113" y="12458700"/>
          <p14:tracePt t="44926" x="3929063" y="12458700"/>
          <p14:tracePt t="44934" x="3910013" y="12458700"/>
          <p14:tracePt t="44943" x="3889375" y="12458700"/>
          <p14:tracePt t="44960" x="3851275" y="12458700"/>
          <p14:tracePt t="44966" x="3832225" y="12458700"/>
          <p14:tracePt t="44974" x="3813175" y="12458700"/>
          <p14:tracePt t="44982" x="3792538" y="12458700"/>
          <p14:tracePt t="44990" x="3754438" y="12458700"/>
          <p14:tracePt t="44998" x="3716338" y="12458700"/>
          <p14:tracePt t="45008" x="3695700" y="12458700"/>
          <p14:tracePt t="45016" x="3676650" y="12458700"/>
          <p14:tracePt t="45022" x="3657600" y="12458700"/>
          <p14:tracePt t="45031" x="3619500" y="12458700"/>
          <p14:tracePt t="45040" x="3579813" y="12458700"/>
          <p14:tracePt t="45047" x="3560763" y="12458700"/>
          <p14:tracePt t="45054" x="3541713" y="12458700"/>
          <p14:tracePt t="45064" x="3503613" y="12458700"/>
          <p14:tracePt t="45071" x="3482975" y="12458700"/>
          <p14:tracePt t="45078" x="3463925" y="12458700"/>
          <p14:tracePt t="45087" x="3406775" y="12458700"/>
          <p14:tracePt t="45097" x="3386138" y="12458700"/>
          <p14:tracePt t="45102" x="3367088" y="12458700"/>
          <p14:tracePt t="45110" x="3348038" y="12458700"/>
          <p14:tracePt t="45121" x="3328988" y="12439650"/>
          <p14:tracePt t="45126" x="3289300" y="12439650"/>
          <p14:tracePt t="45134" x="3270250" y="12439650"/>
          <p14:tracePt t="45142" x="3270250" y="12420600"/>
          <p14:tracePt t="45168" x="3251200" y="12420600"/>
          <p14:tracePt t="45504" x="3251200" y="12401550"/>
          <p14:tracePt t="45528" x="3251200" y="12361863"/>
          <p14:tracePt t="45790" x="3251200" y="12342813"/>
          <p14:tracePt t="46385" x="3270250" y="12342813"/>
          <p14:tracePt t="46399" x="3309938" y="12342813"/>
          <p14:tracePt t="46406" x="3328988" y="12342813"/>
          <p14:tracePt t="46422" x="3348038" y="12342813"/>
          <p14:tracePt t="46440" x="3367088" y="12342813"/>
          <p14:tracePt t="46448" x="3386138" y="12342813"/>
          <p14:tracePt t="46479" x="3406775" y="12342813"/>
          <p14:tracePt t="46503" x="3425825" y="12342813"/>
          <p14:tracePt t="47663" x="3463925" y="12342813"/>
          <p14:tracePt t="47743" x="3482975" y="12342813"/>
          <p14:tracePt t="47776" x="3503613" y="12342813"/>
          <p14:tracePt t="48184" x="3522663" y="12342813"/>
          <p14:tracePt t="48199" x="3541713" y="12342813"/>
          <p14:tracePt t="48215" x="3560763" y="12342813"/>
          <p14:tracePt t="48224" x="3579813" y="12342813"/>
          <p14:tracePt t="48230" x="3598863" y="12382500"/>
          <p14:tracePt t="48238" x="3638550" y="12382500"/>
          <p14:tracePt t="48246" x="3676650" y="12401550"/>
          <p14:tracePt t="48257" x="3695700" y="12401550"/>
          <p14:tracePt t="48262" x="3773488" y="12401550"/>
          <p14:tracePt t="48270" x="3832225" y="12420600"/>
          <p14:tracePt t="48279" x="3910013" y="12420600"/>
          <p14:tracePt t="48288" x="3986213" y="12458700"/>
          <p14:tracePt t="48294" x="4044950" y="12458700"/>
          <p14:tracePt t="48302" x="4198938" y="12477750"/>
          <p14:tracePt t="48310" x="4257675" y="12477750"/>
          <p14:tracePt t="48323" x="4411663" y="12517438"/>
          <p14:tracePt t="48327" x="4489450" y="12517438"/>
          <p14:tracePt t="48334" x="4683125" y="12517438"/>
          <p14:tracePt t="48342" x="4741863" y="12517438"/>
          <p14:tracePt t="48350" x="4935538" y="12517438"/>
          <p14:tracePt t="48359" x="5089525" y="12517438"/>
          <p14:tracePt t="48366" x="5148263" y="12517438"/>
          <p14:tracePt t="48374" x="5302250" y="12498388"/>
          <p14:tracePt t="48383" x="5360988" y="12477750"/>
          <p14:tracePt t="48390" x="5438775" y="12477750"/>
          <p14:tracePt t="48400" x="5495925" y="12477750"/>
          <p14:tracePt t="48407" x="5535613" y="12458700"/>
          <p14:tracePt t="48415" x="5573713" y="12458700"/>
          <p14:tracePt t="48425" x="5592763" y="12458700"/>
          <p14:tracePt t="48430" x="5611813" y="12458700"/>
          <p14:tracePt t="48441" x="5630863" y="12458700"/>
          <p14:tracePt t="48456" x="5651500" y="12458700"/>
          <p14:tracePt t="48463" x="5670550" y="12458700"/>
          <p14:tracePt t="48473" x="5689600" y="12458700"/>
          <p14:tracePt t="48484" x="5727700" y="12458700"/>
          <p14:tracePt t="48486" x="5786438" y="12458700"/>
          <p14:tracePt t="48494" x="5824538" y="12458700"/>
          <p14:tracePt t="48506" x="5883275" y="12458700"/>
          <p14:tracePt t="48510" x="5942013" y="12458700"/>
          <p14:tracePt t="48518" x="6018213" y="12458700"/>
          <p14:tracePt t="48526" x="6037263" y="12458700"/>
          <p14:tracePt t="48534" x="6115050" y="12458700"/>
          <p14:tracePt t="48542" x="6192838" y="12458700"/>
          <p14:tracePt t="48550" x="6230938" y="12458700"/>
          <p14:tracePt t="48559" x="6251575" y="12458700"/>
          <p14:tracePt t="48568" x="6270625" y="12458700"/>
          <p14:tracePt t="48575" x="6289675" y="12458700"/>
          <p14:tracePt t="48584" x="6308725" y="12458700"/>
          <p14:tracePt t="48590" x="6327775" y="12458700"/>
          <p14:tracePt t="48600" x="6348413" y="12458700"/>
          <p14:tracePt t="48609" x="6386513" y="12458700"/>
          <p14:tracePt t="48615" x="6405563" y="12458700"/>
          <p14:tracePt t="48622" x="6443663" y="12458700"/>
          <p14:tracePt t="48631" x="6502400" y="12420600"/>
          <p14:tracePt t="48638" x="6521450" y="12420600"/>
          <p14:tracePt t="48646" x="6599238" y="12420600"/>
          <p14:tracePt t="48655" x="6618288" y="12420600"/>
          <p14:tracePt t="48663" x="6657975" y="12401550"/>
          <p14:tracePt t="48671" x="6696075" y="12401550"/>
          <p14:tracePt t="48678" x="6715125" y="12401550"/>
          <p14:tracePt t="48687" x="6754813" y="12401550"/>
          <p14:tracePt t="48694" x="6773863" y="12401550"/>
          <p14:tracePt t="48702" x="6792913" y="12382500"/>
          <p14:tracePt t="48710" x="6850063" y="12382500"/>
          <p14:tracePt t="48722" x="6927850" y="12382500"/>
          <p14:tracePt t="48728" x="6946900" y="12382500"/>
          <p14:tracePt t="48734" x="7024688" y="12382500"/>
          <p14:tracePt t="48742" x="7083425" y="12382500"/>
          <p14:tracePt t="48750" x="7102475" y="12382500"/>
          <p14:tracePt t="48758" x="7140575" y="12382500"/>
          <p14:tracePt t="48823" x="7161213" y="12382500"/>
          <p14:tracePt t="48855" x="7199313" y="12382500"/>
          <p14:tracePt t="48863" x="7218363" y="12382500"/>
          <p14:tracePt t="48872" x="7237413" y="12401550"/>
          <p14:tracePt t="48886" x="7256463" y="12401550"/>
          <p14:tracePt t="48909" x="7296150" y="12401550"/>
          <p14:tracePt t="48915" x="7296150" y="12420600"/>
          <p14:tracePt t="48918" x="7315200" y="12420600"/>
          <p14:tracePt t="48927" x="7334250" y="12420600"/>
          <p14:tracePt t="48935" x="7334250" y="12439650"/>
          <p14:tracePt t="48942" x="7373938" y="12439650"/>
          <p14:tracePt t="49102" x="7353300" y="12439650"/>
          <p14:tracePt t="49130" x="7334250" y="12439650"/>
          <p14:tracePt t="49143" x="7315200" y="12439650"/>
          <p14:tracePt t="49158" x="7296150" y="12439650"/>
          <p14:tracePt t="49166" x="7277100" y="12439650"/>
          <p14:tracePt t="49175" x="7256463" y="12420600"/>
          <p14:tracePt t="49184" x="7237413" y="12420600"/>
          <p14:tracePt t="49203" x="7218363" y="12420600"/>
          <p14:tracePt t="49207" x="7180263" y="12420600"/>
          <p14:tracePt t="49214" x="7161213" y="12420600"/>
          <p14:tracePt t="49222" x="7140575" y="12420600"/>
          <p14:tracePt t="49258" x="7121525" y="12420600"/>
          <p14:tracePt t="49307" x="7102475" y="12420600"/>
          <p14:tracePt t="49328" x="7083425" y="12420600"/>
          <p14:tracePt t="49338" x="7064375" y="12420600"/>
          <p14:tracePt t="49350" x="7024688" y="12420600"/>
          <p14:tracePt t="49358" x="7005638" y="12420600"/>
          <p14:tracePt t="49375" x="6986588" y="12420600"/>
          <p14:tracePt t="49382" x="6967538" y="12420600"/>
          <p14:tracePt t="49390" x="6946900" y="12420600"/>
          <p14:tracePt t="49398" x="6946900" y="12439650"/>
          <p14:tracePt t="49407" x="6927850" y="12439650"/>
          <p14:tracePt t="49415" x="6908800" y="12458700"/>
          <p14:tracePt t="49422" x="6870700" y="12458700"/>
          <p14:tracePt t="49430" x="6870700" y="12498388"/>
          <p14:tracePt t="49442" x="6850063" y="12517438"/>
          <p14:tracePt t="49446" x="6811963" y="12517438"/>
          <p14:tracePt t="49455" x="6811963" y="12536488"/>
          <p14:tracePt t="49462" x="6792913" y="12536488"/>
          <p14:tracePt t="49470" x="6773863" y="12536488"/>
          <p14:tracePt t="49486" x="6734175" y="12536488"/>
          <p14:tracePt t="49502" x="6715125" y="12536488"/>
          <p14:tracePt t="49510" x="6696075" y="12536488"/>
          <p14:tracePt t="49522" x="6677025" y="12536488"/>
          <p14:tracePt t="49527" x="6657975" y="12536488"/>
          <p14:tracePt t="49535" x="6637338" y="12536488"/>
          <p14:tracePt t="49551" x="6618288" y="12536488"/>
          <p14:tracePt t="49567" x="6599238" y="12536488"/>
          <p14:tracePt t="49592" x="6561138" y="12536488"/>
          <p14:tracePt t="49599" x="6540500" y="12536488"/>
          <p14:tracePt t="49607" x="6521450" y="12536488"/>
          <p14:tracePt t="49622" x="6502400" y="12536488"/>
          <p14:tracePt t="49630" x="6483350" y="12536488"/>
          <p14:tracePt t="49640" x="6464300" y="12555538"/>
          <p14:tracePt t="49646" x="6443663" y="12555538"/>
          <p14:tracePt t="49655" x="6405563" y="12574588"/>
          <p14:tracePt t="49663" x="6386513" y="12574588"/>
          <p14:tracePt t="49670" x="6348413" y="12595225"/>
          <p14:tracePt t="49678" x="6327775" y="12633325"/>
          <p14:tracePt t="49686" x="6308725" y="12633325"/>
          <p14:tracePt t="49694" x="6308725" y="12652375"/>
          <p14:tracePt t="49702" x="6251575" y="12671425"/>
          <p14:tracePt t="49710" x="6230938" y="12692063"/>
          <p14:tracePt t="49720" x="6211888" y="12692063"/>
          <p14:tracePt t="49726" x="6154738" y="12692063"/>
          <p14:tracePt t="49734" x="6134100" y="12711113"/>
          <p14:tracePt t="49743" x="6115050" y="12711113"/>
          <p14:tracePt t="49751" x="6096000" y="12730163"/>
          <p14:tracePt t="49762" x="6037263" y="12768263"/>
          <p14:tracePt t="49767" x="5999163" y="12768263"/>
          <p14:tracePt t="49774" x="5942013" y="12787313"/>
          <p14:tracePt t="49785" x="5883275" y="12807950"/>
          <p14:tracePt t="49790" x="5864225" y="12807950"/>
          <p14:tracePt t="49798" x="5786438" y="12846050"/>
          <p14:tracePt t="49806" x="5748338" y="12865100"/>
          <p14:tracePt t="49815" x="5689600" y="12865100"/>
          <p14:tracePt t="49826" x="5670550" y="12865100"/>
          <p14:tracePt t="49830" x="5611813" y="12865100"/>
          <p14:tracePt t="49838" x="5573713" y="12865100"/>
          <p14:tracePt t="49847" x="5554663" y="12865100"/>
          <p14:tracePt t="49857" x="5535613" y="12865100"/>
          <p14:tracePt t="49863" x="5514975" y="12865100"/>
          <p14:tracePt t="49968" x="5476875" y="12865100"/>
          <p14:tracePt t="50016" x="5457825" y="12865100"/>
          <p14:tracePt t="50392" x="5457825" y="12846050"/>
          <p14:tracePt t="50536" x="5457825" y="12827000"/>
          <p14:tracePt t="50586" x="5495925" y="12827000"/>
          <p14:tracePt t="50976" x="5514975" y="12827000"/>
          <p14:tracePt t="50991" x="5535613" y="12827000"/>
          <p14:tracePt t="51006" x="5554663" y="12827000"/>
          <p14:tracePt t="51023" x="5573713" y="12827000"/>
          <p14:tracePt t="60464" x="5554663" y="12827000"/>
          <p14:tracePt t="60472" x="5457825" y="12884150"/>
          <p14:tracePt t="60482" x="5399088" y="12923838"/>
          <p14:tracePt t="60486" x="5380038" y="12942888"/>
          <p14:tracePt t="60494" x="5283200" y="12980988"/>
          <p14:tracePt t="60503" x="5245100" y="13020675"/>
          <p14:tracePt t="60513" x="5148263" y="13039725"/>
          <p14:tracePt t="60518" x="5070475" y="13058775"/>
          <p14:tracePt t="60527" x="5051425" y="13096875"/>
          <p14:tracePt t="60534" x="4973638" y="13096875"/>
          <p14:tracePt t="60542" x="4954588" y="13117513"/>
          <p14:tracePt t="60550" x="4895850" y="13117513"/>
          <p14:tracePt t="60632" x="4895850" y="13058775"/>
          <p14:tracePt t="60640" x="4895850" y="13039725"/>
          <p14:tracePt t="60649" x="4895850" y="12942888"/>
          <p14:tracePt t="60657" x="4818063" y="12884150"/>
          <p14:tracePt t="60662" x="4625975" y="12671425"/>
          <p14:tracePt t="60670" x="4489450" y="12517438"/>
          <p14:tracePt t="60678" x="4160838" y="12323763"/>
          <p14:tracePt t="60687" x="4064000" y="12226925"/>
          <p14:tracePt t="60694" x="3735388" y="11879263"/>
          <p14:tracePt t="60702" x="3444875" y="11588750"/>
          <p14:tracePt t="60710" x="3309938" y="11453813"/>
          <p14:tracePt t="60720" x="3057525" y="11163300"/>
          <p14:tracePt t="60728" x="2960688" y="11026775"/>
          <p14:tracePt t="60734" x="2747963" y="10756900"/>
          <p14:tracePt t="60742" x="2651125" y="10621963"/>
          <p14:tracePt t="60751" x="2400300" y="10272713"/>
          <p14:tracePt t="60759" x="2341563" y="10194925"/>
          <p14:tracePt t="60767" x="2187575" y="9944100"/>
          <p14:tracePt t="60774" x="2070100" y="9672638"/>
          <p14:tracePt t="60783" x="2051050" y="9537700"/>
          <p14:tracePt t="60794" x="1935163" y="9266238"/>
          <p14:tracePt t="60799" x="1857375" y="9150350"/>
          <p14:tracePt t="60806" x="1781175" y="8880475"/>
          <p14:tracePt t="60817" x="1722438" y="8783638"/>
          <p14:tracePt t="60822" x="1625600" y="8493125"/>
          <p14:tracePt t="60830" x="1509713" y="8261350"/>
          <p14:tracePt t="60838" x="1450975" y="8145463"/>
          <p14:tracePt t="60846" x="1316038" y="7854950"/>
          <p14:tracePt t="60854" x="1257300" y="7777163"/>
          <p14:tracePt t="60862" x="1160463" y="7526338"/>
          <p14:tracePt t="60872" x="1103313" y="7448550"/>
          <p14:tracePt t="60878" x="1006475" y="7235825"/>
          <p14:tracePt t="60886" x="968375" y="7119938"/>
          <p14:tracePt t="60909" x="696913" y="6654800"/>
          <p14:tracePt t="60916" x="638175" y="6597650"/>
          <p14:tracePt t="60919" x="581025" y="6403975"/>
          <p14:tracePt t="60926" x="522288" y="6307138"/>
          <p14:tracePt t="60934" x="444500" y="6113463"/>
          <p14:tracePt t="60942" x="387350" y="6016625"/>
          <p14:tracePt t="60950" x="328613" y="5822950"/>
          <p14:tracePt t="60958" x="250825" y="5591175"/>
          <p14:tracePt t="60966" x="193675" y="5513388"/>
          <p14:tracePt t="60974" x="96838" y="5262563"/>
          <p14:tracePt t="60982" x="38100" y="5165725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437</Words>
  <Application>Microsoft Office PowerPoint</Application>
  <PresentationFormat>Custom</PresentationFormat>
  <Paragraphs>80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Calibri Light</vt:lpstr>
      <vt:lpstr>Calibri</vt:lpstr>
      <vt:lpstr>Arial - 74</vt:lpstr>
      <vt:lpstr>Arial - 36</vt:lpstr>
      <vt:lpstr>Arial</vt:lpstr>
      <vt:lpstr>Arial - 26</vt:lpstr>
      <vt:lpstr>Arial - 28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2</cp:revision>
  <dcterms:created xsi:type="dcterms:W3CDTF">2021-02-01T13:23:28Z</dcterms:created>
  <dcterms:modified xsi:type="dcterms:W3CDTF">2021-02-22T07:40:24Z</dcterms:modified>
</cp:coreProperties>
</file>