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0160000" cy="7620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CW Cursive Writing 1" panose="03050602040000000000" pitchFamily="66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A9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55092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write our holiday news. </a:t>
            </a: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To use </a:t>
            </a:r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and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 to extend our sentences.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A5A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37D2E9-7B73-47CB-885A-2CC374997F53}"/>
              </a:ext>
            </a:extLst>
          </p:cNvPr>
          <p:cNvSpPr txBox="1"/>
          <p:nvPr/>
        </p:nvSpPr>
        <p:spPr>
          <a:xfrm>
            <a:off x="413657" y="3501257"/>
            <a:ext cx="95377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>
                <a:solidFill>
                  <a:srgbClr val="000000"/>
                </a:solidFill>
                <a:latin typeface="CCW Cursive Writing 1 - 36"/>
              </a:rPr>
              <a:t>What did you do in the Christmas Holidays?</a:t>
            </a:r>
            <a:endParaRPr lang="en-US" sz="2700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61EA2E-BA8E-456D-8599-1CFDE02CD9C3}"/>
              </a:ext>
            </a:extLst>
          </p:cNvPr>
          <p:cNvPicPr>
            <a:picLocks/>
          </p:cNvPicPr>
          <p:nvPr/>
        </p:nvPicPr>
        <p:blipFill>
          <a:blip r:embed="rId3">
            <a:clrChange>
              <a:clrFrom>
                <a:srgbClr val="6A5ACD"/>
              </a:clrFrom>
              <a:clrTo>
                <a:srgbClr val="6A5AC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" y="2112873"/>
            <a:ext cx="9964632" cy="37000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A9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88900" y="1104900"/>
            <a:ext cx="98425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 had a wonderful Christmas holiday. I took Logan and Roxy for long walks in Virginia Water. Just before Christmas I took Logan to the vets because he was poorly but he is much better now. On Christmas Eve I wrapped up some presents </a:t>
            </a:r>
            <a:r>
              <a:rPr lang="en-GB" sz="3600" dirty="0">
                <a:solidFill>
                  <a:srgbClr val="FF0000"/>
                </a:solidFill>
                <a:latin typeface="CCW Cursive Writing 1 - 22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 put them under the tree.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A9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88900" y="1104900"/>
            <a:ext cx="98425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On Christmas morning I opened some presents </a:t>
            </a:r>
            <a:r>
              <a:rPr lang="en-GB" sz="3600" dirty="0">
                <a:solidFill>
                  <a:srgbClr val="FF0000"/>
                </a:solidFill>
                <a:latin typeface="CCW Cursive Writing 1 - 22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 after that I started to cook the Christmas lunch. It was all going very well until I left the </a:t>
            </a:r>
            <a:r>
              <a:rPr lang="en-GB" sz="3600" dirty="0" err="1">
                <a:solidFill>
                  <a:srgbClr val="000000"/>
                </a:solidFill>
                <a:latin typeface="CCW Cursive Writing 1 - 22"/>
              </a:rPr>
              <a:t>yorkshire</a:t>
            </a:r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 puddings in the oven for too long and they burnt! I was really sad because they are my favourite part of a roast dinner</a:t>
            </a:r>
            <a:r>
              <a:rPr lang="en-GB" sz="1600" dirty="0">
                <a:solidFill>
                  <a:srgbClr val="000000"/>
                </a:solidFill>
                <a:latin typeface="CCW Cursive Writing 1 - 22"/>
              </a:rPr>
              <a:t>.  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A9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88900" y="1104900"/>
            <a:ext cx="98425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The rest of Christmas day was wonderful </a:t>
            </a:r>
            <a:r>
              <a:rPr lang="en-GB" sz="3600" dirty="0">
                <a:solidFill>
                  <a:srgbClr val="FF0000"/>
                </a:solidFill>
                <a:latin typeface="CCW Cursive Writing 1 - 22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 the dogs enjoyed playing with their new toys.  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1930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A9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I would like you to write your holiday news.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 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Can you remember the things we must include in our writing?</a:t>
            </a:r>
            <a:endParaRPr lang="en-US" sz="3600" dirty="0">
              <a:solidFill>
                <a:srgbClr val="000000"/>
              </a:solidFill>
              <a:latin typeface="CCW Cursive Writing 1 - 2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398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A9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804359" y="429303"/>
            <a:ext cx="369570" cy="369570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200352" y="3570514"/>
            <a:ext cx="1681607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200352" y="5038035"/>
            <a:ext cx="172580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2431618" y="228202"/>
            <a:ext cx="576895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CW Cursive Writing 1 - 18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2243271" y="1622189"/>
            <a:ext cx="6663872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CW Cursive Writing 1 - 18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2197100" y="3118172"/>
            <a:ext cx="74712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CW Cursive Writing 1 - 18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2197100" y="4230090"/>
            <a:ext cx="7803243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000" b="1" dirty="0">
                <a:solidFill>
                  <a:srgbClr val="4B0082"/>
                </a:solidFill>
                <a:latin typeface="CCW Cursive Writing 1 - 18"/>
              </a:rPr>
              <a:t>letter tails under the line</a:t>
            </a:r>
            <a:endParaRPr lang="en-US" sz="4000" b="1" dirty="0">
              <a:solidFill>
                <a:srgbClr val="4B0082"/>
              </a:solidFill>
              <a:latin typeface="CCW Cursive Writing 1 - 1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2197100" y="5778005"/>
            <a:ext cx="7687129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CW Cursive Writing 1 - 18"/>
              </a:rPr>
              <a:t>and to 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133858" y="4573986"/>
            <a:ext cx="27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CCW Cursive Writing 1" panose="03050602040000000000" pitchFamily="66" charset="0"/>
              </a:rPr>
              <a:t>fgjpq</a:t>
            </a:r>
            <a:endParaRPr lang="en-US" sz="3200" dirty="0">
              <a:latin typeface="CCW Cursive Writing 1" panose="03050602040000000000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215749" y="3120903"/>
            <a:ext cx="202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CW Cursive Writing 1" panose="03050602040000000000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423491" y="1771742"/>
            <a:ext cx="145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CW Cursive Writing 1" panose="03050602040000000000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233344" y="5923147"/>
            <a:ext cx="1992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CW Cursive Writing 1" panose="03050602040000000000" pitchFamily="66" charset="0"/>
              </a:rPr>
              <a:t>and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423491" y="1175657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423491" y="2735943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259205" y="4230090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233344" y="5778005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196</Words>
  <Application>Microsoft Office PowerPoint</Application>
  <PresentationFormat>Custom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CCW Cursive Writing 1 - 22</vt:lpstr>
      <vt:lpstr>Calibri</vt:lpstr>
      <vt:lpstr>Arial</vt:lpstr>
      <vt:lpstr>CCW Cursive Writing 1 - 18</vt:lpstr>
      <vt:lpstr>CCW Cursive Writing 1 - 36</vt:lpstr>
      <vt:lpstr>CCW Cursive Writing 1</vt:lpstr>
      <vt:lpstr>CCW Cursive Writing 1 - 28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2</cp:revision>
  <dcterms:created xsi:type="dcterms:W3CDTF">2021-01-05T15:26:57Z</dcterms:created>
  <dcterms:modified xsi:type="dcterms:W3CDTF">2021-01-05T15:35:42Z</dcterms:modified>
</cp:coreProperties>
</file>