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8" r:id="rId2"/>
    <p:sldId id="264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67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winkl" panose="020B0604020202020204" charset="0"/>
      <p:regular r:id="rId19"/>
      <p:bold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B6BC"/>
    <a:srgbClr val="DE1E5A"/>
    <a:srgbClr val="18A0DB"/>
    <a:srgbClr val="BC0105"/>
    <a:srgbClr val="4DB1E3"/>
    <a:srgbClr val="80C1EB"/>
    <a:srgbClr val="ACDDFC"/>
    <a:srgbClr val="FFFFFF"/>
    <a:srgbClr val="4AA1D9"/>
    <a:srgbClr val="21A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15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29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1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sphere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436" y="2139753"/>
            <a:ext cx="4709594" cy="313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4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31" y="138041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3281252" y="5424590"/>
            <a:ext cx="2193026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cone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199" y="2331527"/>
            <a:ext cx="4184822" cy="27898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4" t="-66086" r="44486" b="66741"/>
          <a:stretch/>
        </p:blipFill>
        <p:spPr>
          <a:xfrm>
            <a:off x="560173" y="-1812795"/>
            <a:ext cx="3616412" cy="693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31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3281252" y="5424590"/>
            <a:ext cx="2193026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cube</a:t>
            </a:r>
            <a:endParaRPr lang="en-GB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69" y="2173733"/>
            <a:ext cx="3313582" cy="30377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92" y="2173733"/>
            <a:ext cx="4059753" cy="303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2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31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3281252" y="5424590"/>
            <a:ext cx="2193026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cuboid</a:t>
            </a:r>
            <a:endParaRPr lang="en-GB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14" y="2046671"/>
            <a:ext cx="585216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30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2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Rectangular prism</a:t>
            </a:r>
            <a:endParaRPr lang="en-GB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14" y="2046671"/>
            <a:ext cx="585216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29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1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cylinder</a:t>
            </a:r>
            <a:endParaRPr lang="en-GB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637" y="2167776"/>
            <a:ext cx="4639194" cy="30496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656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29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1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circular prism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637" y="2167776"/>
            <a:ext cx="4639194" cy="304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8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29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1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triangular prism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331" y="2073922"/>
            <a:ext cx="5815804" cy="327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swer Button"/>
          <p:cNvSpPr/>
          <p:nvPr/>
        </p:nvSpPr>
        <p:spPr>
          <a:xfrm>
            <a:off x="2543729" y="1446866"/>
            <a:ext cx="4047008" cy="54777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Click here to reveal the answer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Can you name the shape?</a:t>
            </a:r>
          </a:p>
        </p:txBody>
      </p:sp>
      <p:sp>
        <p:nvSpPr>
          <p:cNvPr id="6" name="Answer"/>
          <p:cNvSpPr/>
          <p:nvPr/>
        </p:nvSpPr>
        <p:spPr>
          <a:xfrm>
            <a:off x="2072081" y="5424590"/>
            <a:ext cx="4990305" cy="854246"/>
          </a:xfrm>
          <a:prstGeom prst="round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600" b="1" dirty="0"/>
              <a:t>pyramid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013" y="2126711"/>
            <a:ext cx="4725960" cy="315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2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DCB5FAEE-CC91-4608-92BD-1007FC9F45E5}" vid="{49F44A1D-5DD0-448D-A9E8-9C9190F1A6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37</TotalTime>
  <Words>120</Words>
  <Application>Microsoft Office PowerPoint</Application>
  <PresentationFormat>On-screen Show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Twinkl</vt:lpstr>
      <vt:lpstr>Arial</vt:lpstr>
      <vt:lpstr>Calibri</vt:lpstr>
      <vt:lpstr>Office Theme</vt:lpstr>
      <vt:lpstr>PowerPoint Presentation</vt:lpstr>
      <vt:lpstr>Can you name the shape?</vt:lpstr>
      <vt:lpstr>Can you name the shape?</vt:lpstr>
      <vt:lpstr>Can you name the shape?</vt:lpstr>
      <vt:lpstr>Can you name the shape?</vt:lpstr>
      <vt:lpstr>Can you name the shape?</vt:lpstr>
      <vt:lpstr>Can you name the shape?</vt:lpstr>
      <vt:lpstr>Can you name the shape?</vt:lpstr>
      <vt:lpstr>Can you name the shape?</vt:lpstr>
      <vt:lpstr>Can you name the shape?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Sabine Drabble</dc:creator>
  <cp:lastModifiedBy>Christina Weerasekera</cp:lastModifiedBy>
  <cp:revision>7</cp:revision>
  <dcterms:created xsi:type="dcterms:W3CDTF">2018-11-18T11:55:21Z</dcterms:created>
  <dcterms:modified xsi:type="dcterms:W3CDTF">2020-06-18T10:08:57Z</dcterms:modified>
</cp:coreProperties>
</file>