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358" r:id="rId4"/>
    <p:sldId id="364" r:id="rId5"/>
    <p:sldId id="367" r:id="rId6"/>
    <p:sldId id="370" r:id="rId7"/>
    <p:sldId id="376" r:id="rId8"/>
    <p:sldId id="379" r:id="rId9"/>
    <p:sldId id="382" r:id="rId10"/>
    <p:sldId id="388" r:id="rId11"/>
    <p:sldId id="391" r:id="rId12"/>
    <p:sldId id="397" r:id="rId13"/>
    <p:sldId id="272" r:id="rId1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  <a:srgbClr val="FF00FF"/>
    <a:srgbClr val="FFFFCC"/>
    <a:srgbClr val="CCFF99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99" autoAdjust="0"/>
    <p:restoredTop sz="94639" autoAdjust="0"/>
  </p:normalViewPr>
  <p:slideViewPr>
    <p:cSldViewPr>
      <p:cViewPr varScale="1">
        <p:scale>
          <a:sx n="68" d="100"/>
          <a:sy n="68" d="100"/>
        </p:scale>
        <p:origin x="146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985E43-CF81-4520-B339-B0CCD283F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E598F8-DDE9-4179-8873-6AD2FD30E49A}" type="datetimeFigureOut">
              <a:rPr lang="en-GB"/>
              <a:pPr>
                <a:defRPr/>
              </a:pPr>
              <a:t>19/02/2021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8DBCD-97C5-4633-BFFC-F1A161A02C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95F4A5-7CFF-454D-8908-38B81159A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6F8FBA-B6E2-4CEB-8B1F-28406C3A935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111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8FA961-4B72-46BE-81A4-B9A8DA573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C97B90-8D8E-47FD-9F83-17F66587AA70}" type="datetimeFigureOut">
              <a:rPr lang="en-GB"/>
              <a:pPr>
                <a:defRPr/>
              </a:pPr>
              <a:t>19/02/2021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315F10-3736-45BB-B7ED-8AB2D1886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52051-3E71-4B7C-BED5-191D153F5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E26C94-60B9-495E-B5B5-EF19F254A2B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069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2A3DB5-EDC8-4C9E-A5E0-9FEB3B4728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7463A-6C12-44B0-97D3-3A46A7707BE0}" type="datetimeFigureOut">
              <a:rPr lang="en-GB"/>
              <a:pPr>
                <a:defRPr/>
              </a:pPr>
              <a:t>19/02/2021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65ECAB-C824-4AEE-B727-A6A8FC4F15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F6EAE4-4AA9-4444-95D0-D0AEC192E6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71A61-26A6-4E9E-8EC2-18489063B37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859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20C3540-32CB-42FE-81D4-0A6F329038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284F3-A581-4129-A3B4-4E6F03C46589}" type="datetimeFigureOut">
              <a:rPr lang="en-GB"/>
              <a:pPr>
                <a:defRPr/>
              </a:pPr>
              <a:t>19/02/2021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0805572-0946-4D60-B3D2-1FBBA5EA7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34BB22E-29F7-4CB1-90A0-B74356F82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4B24D4-8661-4255-AB21-971C6668702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4226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A800754F-1AA6-43B4-B13A-7D04B4C2A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472605-8A54-4991-9F4B-EFFBDFA34F47}" type="datetimeFigureOut">
              <a:rPr lang="en-GB"/>
              <a:pPr>
                <a:defRPr/>
              </a:pPr>
              <a:t>19/02/2021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3BA699-36E1-46FE-BFBF-093411CB9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C56418E-71F7-42A0-9242-4338080EF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268F3-F15F-472F-A53B-36359B05CC6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262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CCADB551-1C72-42B6-BAE9-BD77300A9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06A1F-FB0B-48C7-9806-DBC6A28A80B7}" type="datetimeFigureOut">
              <a:rPr lang="en-GB"/>
              <a:pPr>
                <a:defRPr/>
              </a:pPr>
              <a:t>19/02/2021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6322465-22FE-4E99-9582-FCE3357E3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3049285-6F71-43DB-B63F-CD933F5416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48CE5-9A94-469C-BA55-72AB8A80D09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424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1E5E69-FB27-4CBF-9836-99308B3E5E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A4032-99DB-415D-8410-22392C1CAE16}" type="datetimeFigureOut">
              <a:rPr lang="en-GB"/>
              <a:pPr>
                <a:defRPr/>
              </a:pPr>
              <a:t>19/02/2021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9B63E4C-7799-4CA0-A4D5-E0BA8016C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D01C8A0-362B-4262-809A-AF53E407B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6FB9A6-7934-4205-9B87-1F45914EDC4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0672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DF36133-4708-467F-A480-447B09316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D6543-7321-45D3-A0B6-F0F62ED42413}" type="datetimeFigureOut">
              <a:rPr lang="en-GB"/>
              <a:pPr>
                <a:defRPr/>
              </a:pPr>
              <a:t>19/02/2021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0CB07BA-2083-458A-B977-C4469A7620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27B3578-2E46-43EB-9A28-240AE4630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621A0-8DE1-46D0-ABF3-0F4F325F50F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995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5B505DF-5EA1-4FA3-A0D8-65FCC9250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148B4-1F32-45A2-8293-778B3254CAB9}" type="datetimeFigureOut">
              <a:rPr lang="en-GB"/>
              <a:pPr>
                <a:defRPr/>
              </a:pPr>
              <a:t>19/02/2021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9E08410-5BBD-4370-A0DB-16AA69FD0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BD37550-027E-4F0E-8C9A-ED1C3195E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515AD4-D44F-4115-A430-ED579D2B2AA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137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FBDB76-1589-456E-9AA9-491CD7D08F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CE4EF-9E0E-49A5-9A8D-DC1DCB11D9AB}" type="datetimeFigureOut">
              <a:rPr lang="en-GB"/>
              <a:pPr>
                <a:defRPr/>
              </a:pPr>
              <a:t>19/02/2021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81CC5A-8E64-425E-B5B0-2A140EF63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CEC901-0061-4B67-8873-1D8705AA7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22315A-02B4-4F84-A56E-CC00733D755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390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1FE73F-2F32-42D8-9825-1518417D6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FA2A9D-EE8C-4AF7-A141-4B298859AEB7}" type="datetimeFigureOut">
              <a:rPr lang="en-GB"/>
              <a:pPr>
                <a:defRPr/>
              </a:pPr>
              <a:t>19/02/2021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339CAE-CF26-41B1-A901-B44134F06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0A9919-4EE1-4A52-B19B-DAB231BF3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6EF6F-8612-4511-9AC7-EA2F827A077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343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CC86E62-7A2C-4969-AE6D-9C3DBB8E9BB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6BAD3EC-2CF2-4725-AC77-63501297C54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CBDA9A-BB60-4E9B-AD51-961D931266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146431F-CC62-44AC-8991-5EBA033C0FCB}" type="datetimeFigureOut">
              <a:rPr lang="en-GB"/>
              <a:pPr>
                <a:defRPr/>
              </a:pPr>
              <a:t>19/02/2021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9C4031-0078-4BD8-90D1-5E0D36091A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A9DCD4-95AF-473B-88A8-DD35DC5FDE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67AF8BF-BECA-499D-A4C8-18606F07C35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.m4a"/><Relationship Id="rId7" Type="http://schemas.openxmlformats.org/officeDocument/2006/relationships/image" Target="../media/image4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" Target="slide4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slide" Target="slide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" Target="slide13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16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6" Type="http://schemas.openxmlformats.org/officeDocument/2006/relationships/image" Target="../media/image26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9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10.png"/><Relationship Id="rId9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9.png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10.png"/><Relationship Id="rId9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9.png"/><Relationship Id="rId7" Type="http://schemas.openxmlformats.org/officeDocument/2006/relationships/image" Target="../media/image4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EEC78BB5-328A-48D6-992B-EC75C1C0977A}"/>
              </a:ext>
            </a:extLst>
          </p:cNvPr>
          <p:cNvSpPr/>
          <p:nvPr/>
        </p:nvSpPr>
        <p:spPr>
          <a:xfrm>
            <a:off x="611188" y="814388"/>
            <a:ext cx="7921625" cy="5207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pic>
        <p:nvPicPr>
          <p:cNvPr id="2051" name="Picture 10" descr="Portrait with Footer.png">
            <a:extLst>
              <a:ext uri="{FF2B5EF4-FFF2-40B4-BE49-F238E27FC236}">
                <a16:creationId xmlns:a16="http://schemas.microsoft.com/office/drawing/2014/main" id="{878F8D71-C9BC-433B-B6EA-9E3CD3AF1AE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5-Point Star 16">
            <a:extLst>
              <a:ext uri="{FF2B5EF4-FFF2-40B4-BE49-F238E27FC236}">
                <a16:creationId xmlns:a16="http://schemas.microsoft.com/office/drawing/2014/main" id="{299EAB65-D1C6-459F-B521-13595F0E50B2}"/>
              </a:ext>
            </a:extLst>
          </p:cNvPr>
          <p:cNvSpPr/>
          <p:nvPr/>
        </p:nvSpPr>
        <p:spPr>
          <a:xfrm>
            <a:off x="1476375" y="1425575"/>
            <a:ext cx="503238" cy="504825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5-Point Star 17">
            <a:extLst>
              <a:ext uri="{FF2B5EF4-FFF2-40B4-BE49-F238E27FC236}">
                <a16:creationId xmlns:a16="http://schemas.microsoft.com/office/drawing/2014/main" id="{FE771FBC-A4D9-40B4-A0F7-F570D322B3DA}"/>
              </a:ext>
            </a:extLst>
          </p:cNvPr>
          <p:cNvSpPr/>
          <p:nvPr/>
        </p:nvSpPr>
        <p:spPr>
          <a:xfrm rot="3277173">
            <a:off x="1931194" y="2418557"/>
            <a:ext cx="330200" cy="328612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5-Point Star 18">
            <a:extLst>
              <a:ext uri="{FF2B5EF4-FFF2-40B4-BE49-F238E27FC236}">
                <a16:creationId xmlns:a16="http://schemas.microsoft.com/office/drawing/2014/main" id="{9BA88915-9675-4EA9-8820-ECC14D79423E}"/>
              </a:ext>
            </a:extLst>
          </p:cNvPr>
          <p:cNvSpPr/>
          <p:nvPr/>
        </p:nvSpPr>
        <p:spPr>
          <a:xfrm rot="2077171">
            <a:off x="6759575" y="1524000"/>
            <a:ext cx="503238" cy="504825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55" name="TextBox 2">
            <a:extLst>
              <a:ext uri="{FF2B5EF4-FFF2-40B4-BE49-F238E27FC236}">
                <a16:creationId xmlns:a16="http://schemas.microsoft.com/office/drawing/2014/main" id="{D1F42A26-B07A-4B9D-B53B-4069D536D4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8150" y="1133475"/>
            <a:ext cx="5486400" cy="313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rgbClr val="CC0099"/>
                </a:solidFill>
                <a:latin typeface="Sassoon Infant Md" pitchFamily="50" charset="0"/>
              </a:rPr>
              <a:t>Phase 3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rgbClr val="CC0099"/>
                </a:solidFill>
                <a:latin typeface="Sassoon Infant Md" pitchFamily="50" charset="0"/>
              </a:rPr>
              <a:t>Yes or No Questions </a:t>
            </a:r>
            <a:endParaRPr lang="en-GB" altLang="en-US" sz="6000">
              <a:solidFill>
                <a:srgbClr val="CC0099"/>
              </a:solidFill>
              <a:latin typeface="Sassoon Infant Md" pitchFamily="50" charset="0"/>
            </a:endParaRPr>
          </a:p>
        </p:txBody>
      </p:sp>
      <p:sp>
        <p:nvSpPr>
          <p:cNvPr id="20" name="5-Point Star 19">
            <a:extLst>
              <a:ext uri="{FF2B5EF4-FFF2-40B4-BE49-F238E27FC236}">
                <a16:creationId xmlns:a16="http://schemas.microsoft.com/office/drawing/2014/main" id="{54605E51-55CC-41EE-ABCB-B07E7B5A9353}"/>
              </a:ext>
            </a:extLst>
          </p:cNvPr>
          <p:cNvSpPr/>
          <p:nvPr/>
        </p:nvSpPr>
        <p:spPr>
          <a:xfrm>
            <a:off x="6380163" y="2471738"/>
            <a:ext cx="296862" cy="296862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057" name="Picture 2">
            <a:extLst>
              <a:ext uri="{FF2B5EF4-FFF2-40B4-BE49-F238E27FC236}">
                <a16:creationId xmlns:a16="http://schemas.microsoft.com/office/drawing/2014/main" id="{CD51A19A-F816-4A31-84F7-63D9446CD26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3050" y="3406775"/>
            <a:ext cx="226695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3">
            <a:extLst>
              <a:ext uri="{FF2B5EF4-FFF2-40B4-BE49-F238E27FC236}">
                <a16:creationId xmlns:a16="http://schemas.microsoft.com/office/drawing/2014/main" id="{AE7A9F51-DBDB-4B51-B19F-12D22285235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984087">
            <a:off x="6223000" y="2112963"/>
            <a:ext cx="2465388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6">
            <a:extLst>
              <a:ext uri="{FF2B5EF4-FFF2-40B4-BE49-F238E27FC236}">
                <a16:creationId xmlns:a16="http://schemas.microsoft.com/office/drawing/2014/main" id="{8299966D-09C0-4658-A1D4-8BDDD08DA31D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3339707">
            <a:off x="661194" y="2023269"/>
            <a:ext cx="1663700" cy="156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8">
            <a:extLst>
              <a:ext uri="{FF2B5EF4-FFF2-40B4-BE49-F238E27FC236}">
                <a16:creationId xmlns:a16="http://schemas.microsoft.com/office/drawing/2014/main" id="{C0252ED2-F0E7-4F0E-88EE-CD8D157ED78A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2054454">
            <a:off x="6657975" y="3781425"/>
            <a:ext cx="1597025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0">
            <a:extLst>
              <a:ext uri="{FF2B5EF4-FFF2-40B4-BE49-F238E27FC236}">
                <a16:creationId xmlns:a16="http://schemas.microsoft.com/office/drawing/2014/main" id="{8DEF746C-6DB2-4E8B-9974-93D222314C7D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55888" y="4411663"/>
            <a:ext cx="3724275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0104D12-8B0F-4527-BA7F-3648BD64BB8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215"/>
    </mc:Choice>
    <mc:Fallback>
      <p:transition spd="slow" advTm="652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0051DAB4-CDD5-403D-B6B8-F0D6F1233340}"/>
              </a:ext>
            </a:extLst>
          </p:cNvPr>
          <p:cNvSpPr/>
          <p:nvPr/>
        </p:nvSpPr>
        <p:spPr>
          <a:xfrm>
            <a:off x="611188" y="814388"/>
            <a:ext cx="7921625" cy="5207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1AF104B-9959-4738-8892-3C4B0998ADAD}"/>
              </a:ext>
            </a:extLst>
          </p:cNvPr>
          <p:cNvSpPr/>
          <p:nvPr/>
        </p:nvSpPr>
        <p:spPr>
          <a:xfrm>
            <a:off x="935038" y="4437063"/>
            <a:ext cx="1657350" cy="129540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076" name="Picture 9">
            <a:hlinkClick r:id="rId3" action="ppaction://hlinksldjump"/>
            <a:extLst>
              <a:ext uri="{FF2B5EF4-FFF2-40B4-BE49-F238E27FC236}">
                <a16:creationId xmlns:a16="http://schemas.microsoft.com/office/drawing/2014/main" id="{CD9FC29C-7932-4607-B868-3DBC0A4A0E6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5925" y="4105275"/>
            <a:ext cx="2614613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F45A782A-060C-41AE-9D01-C5BC10660C86}"/>
              </a:ext>
            </a:extLst>
          </p:cNvPr>
          <p:cNvSpPr/>
          <p:nvPr/>
        </p:nvSpPr>
        <p:spPr>
          <a:xfrm>
            <a:off x="6516688" y="4437063"/>
            <a:ext cx="1655762" cy="129540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078" name="Picture 1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C8AC618-FCA3-4B1C-BCB7-830E8EF901D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888" y="4221163"/>
            <a:ext cx="2517775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4">
            <a:extLst>
              <a:ext uri="{FF2B5EF4-FFF2-40B4-BE49-F238E27FC236}">
                <a16:creationId xmlns:a16="http://schemas.microsoft.com/office/drawing/2014/main" id="{2683A332-2D9C-46AF-846E-D0C5BA2028D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4788" y="738188"/>
            <a:ext cx="6194425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2">
            <a:extLst>
              <a:ext uri="{FF2B5EF4-FFF2-40B4-BE49-F238E27FC236}">
                <a16:creationId xmlns:a16="http://schemas.microsoft.com/office/drawing/2014/main" id="{544022A9-05BA-4593-B981-0A110F2F925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68538" y="1890713"/>
            <a:ext cx="2574925" cy="20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3">
            <a:extLst>
              <a:ext uri="{FF2B5EF4-FFF2-40B4-BE49-F238E27FC236}">
                <a16:creationId xmlns:a16="http://schemas.microsoft.com/office/drawing/2014/main" id="{FF7C723A-3CCD-47C2-8633-70ED711FAD8A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60813" y="3430588"/>
            <a:ext cx="2457450" cy="242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3E57CC0-FCEC-44F7-BC7F-A179152649A9}"/>
              </a:ext>
            </a:extLst>
          </p:cNvPr>
          <p:cNvSpPr/>
          <p:nvPr/>
        </p:nvSpPr>
        <p:spPr>
          <a:xfrm>
            <a:off x="611188" y="814388"/>
            <a:ext cx="7921625" cy="5207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pic>
        <p:nvPicPr>
          <p:cNvPr id="6147" name="Picture 2">
            <a:extLst>
              <a:ext uri="{FF2B5EF4-FFF2-40B4-BE49-F238E27FC236}">
                <a16:creationId xmlns:a16="http://schemas.microsoft.com/office/drawing/2014/main" id="{649B8C56-E00D-4B0E-AAB7-1A8B2A0CF43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7700" y="2198688"/>
            <a:ext cx="7848600" cy="314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6136681-2896-4E4B-894B-178867CF799C}"/>
              </a:ext>
            </a:extLst>
          </p:cNvPr>
          <p:cNvSpPr/>
          <p:nvPr/>
        </p:nvSpPr>
        <p:spPr>
          <a:xfrm>
            <a:off x="935038" y="4437063"/>
            <a:ext cx="1657350" cy="129540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6149" name="Picture 9">
            <a:hlinkClick r:id="rId4" action="ppaction://hlinksldjump"/>
            <a:extLst>
              <a:ext uri="{FF2B5EF4-FFF2-40B4-BE49-F238E27FC236}">
                <a16:creationId xmlns:a16="http://schemas.microsoft.com/office/drawing/2014/main" id="{45E1B0BE-8477-4FCE-8EDC-902DB7B3FD6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5925" y="4105275"/>
            <a:ext cx="2614613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A6366A05-EDD6-4052-B201-9D86832A3CC4}"/>
              </a:ext>
            </a:extLst>
          </p:cNvPr>
          <p:cNvSpPr/>
          <p:nvPr/>
        </p:nvSpPr>
        <p:spPr>
          <a:xfrm>
            <a:off x="6516688" y="4437063"/>
            <a:ext cx="1655762" cy="129540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6151" name="Picture 1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6C87327-42AD-4AC7-AA7B-9759AFA00C2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888" y="4221163"/>
            <a:ext cx="2517775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2">
            <a:extLst>
              <a:ext uri="{FF2B5EF4-FFF2-40B4-BE49-F238E27FC236}">
                <a16:creationId xmlns:a16="http://schemas.microsoft.com/office/drawing/2014/main" id="{4F138B3B-8AB8-427C-9170-2C51179FFC9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4788" y="765175"/>
            <a:ext cx="6194425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D4DAA8C4-974F-4FA2-A615-678F3D622634}"/>
              </a:ext>
            </a:extLst>
          </p:cNvPr>
          <p:cNvSpPr/>
          <p:nvPr/>
        </p:nvSpPr>
        <p:spPr>
          <a:xfrm>
            <a:off x="611188" y="814388"/>
            <a:ext cx="7921625" cy="5207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8134C947-0EEC-4586-AFE6-47A54DF46885}"/>
              </a:ext>
            </a:extLst>
          </p:cNvPr>
          <p:cNvSpPr/>
          <p:nvPr/>
        </p:nvSpPr>
        <p:spPr>
          <a:xfrm>
            <a:off x="935038" y="4437063"/>
            <a:ext cx="1657350" cy="129540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2292" name="Picture 9">
            <a:hlinkClick r:id="rId3" action="ppaction://hlinksldjump"/>
            <a:extLst>
              <a:ext uri="{FF2B5EF4-FFF2-40B4-BE49-F238E27FC236}">
                <a16:creationId xmlns:a16="http://schemas.microsoft.com/office/drawing/2014/main" id="{852CB861-6C60-401A-9987-0A05F763E00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5925" y="4105275"/>
            <a:ext cx="2614613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FA00599C-BEF9-414C-A729-A2E5108FBB21}"/>
              </a:ext>
            </a:extLst>
          </p:cNvPr>
          <p:cNvSpPr/>
          <p:nvPr/>
        </p:nvSpPr>
        <p:spPr>
          <a:xfrm>
            <a:off x="6516688" y="4437063"/>
            <a:ext cx="1655762" cy="129540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2294" name="Picture 1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8BE4A39-5E1E-4A93-8488-33B48BAD38F6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888" y="4221163"/>
            <a:ext cx="2517775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2">
            <a:extLst>
              <a:ext uri="{FF2B5EF4-FFF2-40B4-BE49-F238E27FC236}">
                <a16:creationId xmlns:a16="http://schemas.microsoft.com/office/drawing/2014/main" id="{DB8A5CE1-2040-4384-80E1-5B687099BCDD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74800" y="692150"/>
            <a:ext cx="5994400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2">
            <a:extLst>
              <a:ext uri="{FF2B5EF4-FFF2-40B4-BE49-F238E27FC236}">
                <a16:creationId xmlns:a16="http://schemas.microsoft.com/office/drawing/2014/main" id="{8E413895-B8A6-4C04-8950-46B4073D74A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1263" y="1651000"/>
            <a:ext cx="4152900" cy="343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3">
            <a:extLst>
              <a:ext uri="{FF2B5EF4-FFF2-40B4-BE49-F238E27FC236}">
                <a16:creationId xmlns:a16="http://schemas.microsoft.com/office/drawing/2014/main" id="{24EB53BB-21D6-405C-8466-D53C9A76F674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8574935">
            <a:off x="3322638" y="2411413"/>
            <a:ext cx="91598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21273C55-8B15-4A01-A80A-938AB7C2B17E}"/>
              </a:ext>
            </a:extLst>
          </p:cNvPr>
          <p:cNvSpPr/>
          <p:nvPr/>
        </p:nvSpPr>
        <p:spPr>
          <a:xfrm>
            <a:off x="611188" y="814388"/>
            <a:ext cx="7921625" cy="5207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D4B14FF-CA5D-4A12-BDA1-E627609F089E}"/>
              </a:ext>
            </a:extLst>
          </p:cNvPr>
          <p:cNvSpPr/>
          <p:nvPr/>
        </p:nvSpPr>
        <p:spPr>
          <a:xfrm>
            <a:off x="935038" y="4437063"/>
            <a:ext cx="1657350" cy="129540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5364" name="Picture 9">
            <a:hlinkClick r:id="" action="ppaction://noaction"/>
            <a:extLst>
              <a:ext uri="{FF2B5EF4-FFF2-40B4-BE49-F238E27FC236}">
                <a16:creationId xmlns:a16="http://schemas.microsoft.com/office/drawing/2014/main" id="{C5D40A32-5119-457C-B17F-8338FDE61E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5925" y="4105275"/>
            <a:ext cx="2614613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4E9AE145-0B9A-422F-9DBD-F7D7E164E1F5}"/>
              </a:ext>
            </a:extLst>
          </p:cNvPr>
          <p:cNvSpPr/>
          <p:nvPr/>
        </p:nvSpPr>
        <p:spPr>
          <a:xfrm>
            <a:off x="6516688" y="4437063"/>
            <a:ext cx="1655762" cy="129540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5366" name="Picture 1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8E18745-ED3D-46B1-AD8F-196227CEAED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888" y="4221163"/>
            <a:ext cx="2517775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2">
            <a:extLst>
              <a:ext uri="{FF2B5EF4-FFF2-40B4-BE49-F238E27FC236}">
                <a16:creationId xmlns:a16="http://schemas.microsoft.com/office/drawing/2014/main" id="{539D3654-8A84-413A-B3F5-F444369328B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1400" y="692150"/>
            <a:ext cx="7061200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2">
            <a:extLst>
              <a:ext uri="{FF2B5EF4-FFF2-40B4-BE49-F238E27FC236}">
                <a16:creationId xmlns:a16="http://schemas.microsoft.com/office/drawing/2014/main" id="{C5BB5A37-AA7E-41A8-B6ED-512757FFE83D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73363" y="2176463"/>
            <a:ext cx="3673475" cy="270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946ED156-47A0-4B34-8886-914C5957E3FC}"/>
              </a:ext>
            </a:extLst>
          </p:cNvPr>
          <p:cNvSpPr/>
          <p:nvPr/>
        </p:nvSpPr>
        <p:spPr>
          <a:xfrm>
            <a:off x="611188" y="814388"/>
            <a:ext cx="7921625" cy="5207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82B4AB68-3495-4B83-AD40-0AB1D7959389}"/>
              </a:ext>
            </a:extLst>
          </p:cNvPr>
          <p:cNvSpPr/>
          <p:nvPr/>
        </p:nvSpPr>
        <p:spPr>
          <a:xfrm>
            <a:off x="935038" y="4437063"/>
            <a:ext cx="1657350" cy="129540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8436" name="Picture 9">
            <a:hlinkClick r:id="" action="ppaction://noaction"/>
            <a:extLst>
              <a:ext uri="{FF2B5EF4-FFF2-40B4-BE49-F238E27FC236}">
                <a16:creationId xmlns:a16="http://schemas.microsoft.com/office/drawing/2014/main" id="{9BC0E4C7-5E68-4C2B-8F99-971C2CB88DF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5925" y="4105275"/>
            <a:ext cx="2614613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2BE05E91-F97C-427F-B4DE-877176F1E1E9}"/>
              </a:ext>
            </a:extLst>
          </p:cNvPr>
          <p:cNvSpPr/>
          <p:nvPr/>
        </p:nvSpPr>
        <p:spPr>
          <a:xfrm>
            <a:off x="6516688" y="4437063"/>
            <a:ext cx="1655762" cy="129540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8438" name="Picture 1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5C0F59C-6E71-4BE3-94FE-2AEF28A3217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888" y="4221163"/>
            <a:ext cx="2517775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2">
            <a:extLst>
              <a:ext uri="{FF2B5EF4-FFF2-40B4-BE49-F238E27FC236}">
                <a16:creationId xmlns:a16="http://schemas.microsoft.com/office/drawing/2014/main" id="{FEE926B8-2CF0-4BBD-8E03-127C99FE217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450" y="795338"/>
            <a:ext cx="6621463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Picture 2">
            <a:extLst>
              <a:ext uri="{FF2B5EF4-FFF2-40B4-BE49-F238E27FC236}">
                <a16:creationId xmlns:a16="http://schemas.microsoft.com/office/drawing/2014/main" id="{68DB9EBD-991D-4BC3-8BE8-244C39AB4D2F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95513" y="1916113"/>
            <a:ext cx="4676775" cy="283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F2C6059-DE61-44D6-A111-4F9EE8D32AB1}"/>
              </a:ext>
            </a:extLst>
          </p:cNvPr>
          <p:cNvSpPr/>
          <p:nvPr/>
        </p:nvSpPr>
        <p:spPr>
          <a:xfrm>
            <a:off x="611188" y="814388"/>
            <a:ext cx="7921625" cy="5207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35C656A5-8E19-4FCD-A1DC-963DF40CA8B1}"/>
              </a:ext>
            </a:extLst>
          </p:cNvPr>
          <p:cNvSpPr/>
          <p:nvPr/>
        </p:nvSpPr>
        <p:spPr>
          <a:xfrm>
            <a:off x="935038" y="4437063"/>
            <a:ext cx="1657350" cy="129540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4580" name="Picture 9">
            <a:hlinkClick r:id="" action="ppaction://noaction"/>
            <a:extLst>
              <a:ext uri="{FF2B5EF4-FFF2-40B4-BE49-F238E27FC236}">
                <a16:creationId xmlns:a16="http://schemas.microsoft.com/office/drawing/2014/main" id="{2C85A711-20A4-4A2A-A9EA-B391C36490D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5925" y="4105275"/>
            <a:ext cx="2614613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5B69D0AE-93D6-4942-809A-F5F066482624}"/>
              </a:ext>
            </a:extLst>
          </p:cNvPr>
          <p:cNvSpPr/>
          <p:nvPr/>
        </p:nvSpPr>
        <p:spPr>
          <a:xfrm>
            <a:off x="6516688" y="4437063"/>
            <a:ext cx="1655762" cy="129540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4582" name="Picture 1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B25114C-3783-4377-8780-DCD6410E364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888" y="4221163"/>
            <a:ext cx="2517775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2">
            <a:extLst>
              <a:ext uri="{FF2B5EF4-FFF2-40B4-BE49-F238E27FC236}">
                <a16:creationId xmlns:a16="http://schemas.microsoft.com/office/drawing/2014/main" id="{B8E89E61-0BF4-4CDC-82FA-871A4B7FBC2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4963" y="908050"/>
            <a:ext cx="8474075" cy="128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2">
            <a:extLst>
              <a:ext uri="{FF2B5EF4-FFF2-40B4-BE49-F238E27FC236}">
                <a16:creationId xmlns:a16="http://schemas.microsoft.com/office/drawing/2014/main" id="{C778D6AF-5D1F-4734-8D0B-DC1B2B6B633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0825" y="2211388"/>
            <a:ext cx="4067175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A13D29B6-3107-49F2-AAF3-D088820CB933}"/>
              </a:ext>
            </a:extLst>
          </p:cNvPr>
          <p:cNvSpPr/>
          <p:nvPr/>
        </p:nvSpPr>
        <p:spPr>
          <a:xfrm>
            <a:off x="611188" y="814388"/>
            <a:ext cx="7921625" cy="5207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pic>
        <p:nvPicPr>
          <p:cNvPr id="27651" name="Picture 12">
            <a:extLst>
              <a:ext uri="{FF2B5EF4-FFF2-40B4-BE49-F238E27FC236}">
                <a16:creationId xmlns:a16="http://schemas.microsoft.com/office/drawing/2014/main" id="{4B25732B-462F-405B-9D27-0DAB898F0F8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05213" y="1898650"/>
            <a:ext cx="1717675" cy="148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930EE151-585C-4E54-9DF6-5874EAB61AAF}"/>
              </a:ext>
            </a:extLst>
          </p:cNvPr>
          <p:cNvSpPr/>
          <p:nvPr/>
        </p:nvSpPr>
        <p:spPr>
          <a:xfrm>
            <a:off x="935038" y="4437063"/>
            <a:ext cx="1657350" cy="129540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7653" name="Picture 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E9DDC9B-5591-457D-A227-606AC430291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5925" y="4105275"/>
            <a:ext cx="2614613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34E813C7-9A40-41DC-94D1-B7D0B9775343}"/>
              </a:ext>
            </a:extLst>
          </p:cNvPr>
          <p:cNvSpPr/>
          <p:nvPr/>
        </p:nvSpPr>
        <p:spPr>
          <a:xfrm>
            <a:off x="6516688" y="4437063"/>
            <a:ext cx="1655762" cy="129540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7655" name="Picture 11">
            <a:hlinkClick r:id="" action="ppaction://noaction"/>
            <a:extLst>
              <a:ext uri="{FF2B5EF4-FFF2-40B4-BE49-F238E27FC236}">
                <a16:creationId xmlns:a16="http://schemas.microsoft.com/office/drawing/2014/main" id="{CDF519F9-2153-49AE-A596-4C9CF7434456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888" y="4221163"/>
            <a:ext cx="2517775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6" name="Picture 2">
            <a:extLst>
              <a:ext uri="{FF2B5EF4-FFF2-40B4-BE49-F238E27FC236}">
                <a16:creationId xmlns:a16="http://schemas.microsoft.com/office/drawing/2014/main" id="{3EDF0F40-8C97-4AD8-AC74-13CBA041B3F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8813" y="866775"/>
            <a:ext cx="8047037" cy="128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7" name="Picture 2">
            <a:extLst>
              <a:ext uri="{FF2B5EF4-FFF2-40B4-BE49-F238E27FC236}">
                <a16:creationId xmlns:a16="http://schemas.microsoft.com/office/drawing/2014/main" id="{22EF3622-05AF-42CF-A7E4-2DFB64C4F4D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5138" y="1706563"/>
            <a:ext cx="1717675" cy="148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8" name="Picture 8">
            <a:extLst>
              <a:ext uri="{FF2B5EF4-FFF2-40B4-BE49-F238E27FC236}">
                <a16:creationId xmlns:a16="http://schemas.microsoft.com/office/drawing/2014/main" id="{F4192821-3948-4159-95B0-B2AAE1AFA87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1513" y="2700338"/>
            <a:ext cx="1717675" cy="148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9" name="Picture 10">
            <a:extLst>
              <a:ext uri="{FF2B5EF4-FFF2-40B4-BE49-F238E27FC236}">
                <a16:creationId xmlns:a16="http://schemas.microsoft.com/office/drawing/2014/main" id="{5B9E0243-80DD-4647-BD7C-30FFEF4A9E5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78238" y="3154363"/>
            <a:ext cx="1717675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0" name="Picture 9">
            <a:extLst>
              <a:ext uri="{FF2B5EF4-FFF2-40B4-BE49-F238E27FC236}">
                <a16:creationId xmlns:a16="http://schemas.microsoft.com/office/drawing/2014/main" id="{C607D1BA-25E3-47DD-8DF7-69622516185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05100" y="4411663"/>
            <a:ext cx="1719263" cy="148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1" name="Picture 11">
            <a:extLst>
              <a:ext uri="{FF2B5EF4-FFF2-40B4-BE49-F238E27FC236}">
                <a16:creationId xmlns:a16="http://schemas.microsoft.com/office/drawing/2014/main" id="{AAA4B667-BDFC-47D2-A022-002DEBC1E9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49488" y="2927350"/>
            <a:ext cx="1719262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2" name="Picture 3">
            <a:extLst>
              <a:ext uri="{FF2B5EF4-FFF2-40B4-BE49-F238E27FC236}">
                <a16:creationId xmlns:a16="http://schemas.microsoft.com/office/drawing/2014/main" id="{0BD184A4-1B7C-42DA-8ED4-8F391B76E0C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53050" y="2900363"/>
            <a:ext cx="2860675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BF23538F-5F94-4CC0-BD47-9911EEF59288}"/>
              </a:ext>
            </a:extLst>
          </p:cNvPr>
          <p:cNvSpPr/>
          <p:nvPr/>
        </p:nvSpPr>
        <p:spPr>
          <a:xfrm>
            <a:off x="611188" y="814388"/>
            <a:ext cx="7921625" cy="5207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48FAC38B-4904-4CD6-A592-7ACE1D60FE1E}"/>
              </a:ext>
            </a:extLst>
          </p:cNvPr>
          <p:cNvSpPr/>
          <p:nvPr/>
        </p:nvSpPr>
        <p:spPr>
          <a:xfrm>
            <a:off x="935038" y="4437063"/>
            <a:ext cx="1657350" cy="129540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0724" name="Picture 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40A38D0-C7A1-4DBA-849C-8DFC579D937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5925" y="4105275"/>
            <a:ext cx="2614613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CD0EB3AC-8BD6-4B1D-B43A-8FBF7465D383}"/>
              </a:ext>
            </a:extLst>
          </p:cNvPr>
          <p:cNvSpPr/>
          <p:nvPr/>
        </p:nvSpPr>
        <p:spPr>
          <a:xfrm>
            <a:off x="6516688" y="4437063"/>
            <a:ext cx="1655762" cy="129540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0726" name="Picture 11">
            <a:hlinkClick r:id="" action="ppaction://noaction"/>
            <a:extLst>
              <a:ext uri="{FF2B5EF4-FFF2-40B4-BE49-F238E27FC236}">
                <a16:creationId xmlns:a16="http://schemas.microsoft.com/office/drawing/2014/main" id="{CCE86EB7-A038-4F8F-9269-3840FC993F9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888" y="4221163"/>
            <a:ext cx="2517775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7" name="Picture 2">
            <a:extLst>
              <a:ext uri="{FF2B5EF4-FFF2-40B4-BE49-F238E27FC236}">
                <a16:creationId xmlns:a16="http://schemas.microsoft.com/office/drawing/2014/main" id="{B35366ED-BAF4-45D6-8B00-976CC3C9948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188" y="908050"/>
            <a:ext cx="8047037" cy="128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8" name="Picture 2">
            <a:extLst>
              <a:ext uri="{FF2B5EF4-FFF2-40B4-BE49-F238E27FC236}">
                <a16:creationId xmlns:a16="http://schemas.microsoft.com/office/drawing/2014/main" id="{B925A382-20FE-4C8F-A98D-ADAD46CEBAAD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3613" y="2849563"/>
            <a:ext cx="2409825" cy="212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9" name="Picture 3">
            <a:extLst>
              <a:ext uri="{FF2B5EF4-FFF2-40B4-BE49-F238E27FC236}">
                <a16:creationId xmlns:a16="http://schemas.microsoft.com/office/drawing/2014/main" id="{C91B7551-8827-49F8-A5F5-E47F8E03F9F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502887">
            <a:off x="2622550" y="3168650"/>
            <a:ext cx="373063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0" name="Picture 9">
            <a:extLst>
              <a:ext uri="{FF2B5EF4-FFF2-40B4-BE49-F238E27FC236}">
                <a16:creationId xmlns:a16="http://schemas.microsoft.com/office/drawing/2014/main" id="{7575A9DF-8710-4D7F-BDB7-C27DAD8F72FD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152406">
            <a:off x="4637088" y="5326063"/>
            <a:ext cx="222250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1" name="Picture 10">
            <a:extLst>
              <a:ext uri="{FF2B5EF4-FFF2-40B4-BE49-F238E27FC236}">
                <a16:creationId xmlns:a16="http://schemas.microsoft.com/office/drawing/2014/main" id="{C17DAC01-A422-42A2-A3A4-E16563CC04D4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288815">
            <a:off x="3543300" y="1884363"/>
            <a:ext cx="3365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2" name="Picture 11">
            <a:extLst>
              <a:ext uri="{FF2B5EF4-FFF2-40B4-BE49-F238E27FC236}">
                <a16:creationId xmlns:a16="http://schemas.microsoft.com/office/drawing/2014/main" id="{CACAFF34-EF7D-4D03-AF13-95DF68C175B9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278354">
            <a:off x="6348413" y="2060575"/>
            <a:ext cx="2952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3" name="Picture 4">
            <a:extLst>
              <a:ext uri="{FF2B5EF4-FFF2-40B4-BE49-F238E27FC236}">
                <a16:creationId xmlns:a16="http://schemas.microsoft.com/office/drawing/2014/main" id="{95D16F66-15CF-43D0-A52C-FA3CBC6D77E6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89275" y="5113338"/>
            <a:ext cx="320675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4" name="Picture 13">
            <a:extLst>
              <a:ext uri="{FF2B5EF4-FFF2-40B4-BE49-F238E27FC236}">
                <a16:creationId xmlns:a16="http://schemas.microsoft.com/office/drawing/2014/main" id="{1689D4DE-5419-473E-86F5-39B43E371DF9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83338" y="3224213"/>
            <a:ext cx="322262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5" name="Picture 14">
            <a:extLst>
              <a:ext uri="{FF2B5EF4-FFF2-40B4-BE49-F238E27FC236}">
                <a16:creationId xmlns:a16="http://schemas.microsoft.com/office/drawing/2014/main" id="{79C04BCB-9F25-4D79-AE96-987A3E04E600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011393">
            <a:off x="2738438" y="2144713"/>
            <a:ext cx="322262" cy="68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6" name="Picture 17">
            <a:extLst>
              <a:ext uri="{FF2B5EF4-FFF2-40B4-BE49-F238E27FC236}">
                <a16:creationId xmlns:a16="http://schemas.microsoft.com/office/drawing/2014/main" id="{BC53492A-12A3-4C3A-96E2-41EE3F897D6E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763755">
            <a:off x="5818188" y="5084763"/>
            <a:ext cx="322262" cy="68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7" name="Picture 18">
            <a:extLst>
              <a:ext uri="{FF2B5EF4-FFF2-40B4-BE49-F238E27FC236}">
                <a16:creationId xmlns:a16="http://schemas.microsoft.com/office/drawing/2014/main" id="{4A113A46-BA80-43D7-861B-831D163491E6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339660">
            <a:off x="5021263" y="1889125"/>
            <a:ext cx="322262" cy="68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5B8AA1A7-1683-4168-81AF-EC21CF7C4311}"/>
              </a:ext>
            </a:extLst>
          </p:cNvPr>
          <p:cNvSpPr/>
          <p:nvPr/>
        </p:nvSpPr>
        <p:spPr>
          <a:xfrm>
            <a:off x="611188" y="814388"/>
            <a:ext cx="7921625" cy="5207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E2E8D18-3CDF-47FB-B7FB-B225AAF68329}"/>
              </a:ext>
            </a:extLst>
          </p:cNvPr>
          <p:cNvSpPr/>
          <p:nvPr/>
        </p:nvSpPr>
        <p:spPr>
          <a:xfrm>
            <a:off x="935038" y="4437063"/>
            <a:ext cx="1657350" cy="129540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6868" name="Picture 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823AA8C-6FEA-401E-B660-8A8D3671D30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5925" y="4105275"/>
            <a:ext cx="2614613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EF8C2EC3-79A9-4A76-A10B-6110DAD4FD8A}"/>
              </a:ext>
            </a:extLst>
          </p:cNvPr>
          <p:cNvSpPr/>
          <p:nvPr/>
        </p:nvSpPr>
        <p:spPr>
          <a:xfrm>
            <a:off x="6516688" y="4437063"/>
            <a:ext cx="1655762" cy="129540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6870" name="Picture 11">
            <a:hlinkClick r:id="" action="ppaction://noaction"/>
            <a:extLst>
              <a:ext uri="{FF2B5EF4-FFF2-40B4-BE49-F238E27FC236}">
                <a16:creationId xmlns:a16="http://schemas.microsoft.com/office/drawing/2014/main" id="{81786A48-615F-40F5-B4C4-F8F4894521B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888" y="4221163"/>
            <a:ext cx="2517775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1" name="Picture 2">
            <a:extLst>
              <a:ext uri="{FF2B5EF4-FFF2-40B4-BE49-F238E27FC236}">
                <a16:creationId xmlns:a16="http://schemas.microsoft.com/office/drawing/2014/main" id="{1245C96F-F49A-4204-BE4A-2AB96ED2EB7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6725" y="795338"/>
            <a:ext cx="8210550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2" name="Picture 3">
            <a:extLst>
              <a:ext uri="{FF2B5EF4-FFF2-40B4-BE49-F238E27FC236}">
                <a16:creationId xmlns:a16="http://schemas.microsoft.com/office/drawing/2014/main" id="{E9326FAB-46EA-420D-81CC-CBFBA3D71EB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219682">
            <a:off x="668338" y="2071688"/>
            <a:ext cx="2586037" cy="182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3" name="Picture 9">
            <a:extLst>
              <a:ext uri="{FF2B5EF4-FFF2-40B4-BE49-F238E27FC236}">
                <a16:creationId xmlns:a16="http://schemas.microsoft.com/office/drawing/2014/main" id="{56F8A884-3E49-4BC7-9DB3-F192397FA7F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10013" y="4364038"/>
            <a:ext cx="2317750" cy="163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4" name="Picture 10">
            <a:extLst>
              <a:ext uri="{FF2B5EF4-FFF2-40B4-BE49-F238E27FC236}">
                <a16:creationId xmlns:a16="http://schemas.microsoft.com/office/drawing/2014/main" id="{575FDE81-C08B-4F27-938D-5426799A8800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518171">
            <a:off x="5776913" y="1979613"/>
            <a:ext cx="2908300" cy="20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5" name="Picture 2">
            <a:extLst>
              <a:ext uri="{FF2B5EF4-FFF2-40B4-BE49-F238E27FC236}">
                <a16:creationId xmlns:a16="http://schemas.microsoft.com/office/drawing/2014/main" id="{57907995-A714-442B-ACDE-66FD668528EC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849807">
            <a:off x="2573338" y="2930525"/>
            <a:ext cx="36226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F89BE026-ED82-4643-A122-2CF6FE03ED0C}"/>
              </a:ext>
            </a:extLst>
          </p:cNvPr>
          <p:cNvSpPr/>
          <p:nvPr/>
        </p:nvSpPr>
        <p:spPr>
          <a:xfrm>
            <a:off x="611188" y="814388"/>
            <a:ext cx="7921625" cy="5207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78B033D-B24B-4E83-814E-09BFE8EEB827}"/>
              </a:ext>
            </a:extLst>
          </p:cNvPr>
          <p:cNvSpPr/>
          <p:nvPr/>
        </p:nvSpPr>
        <p:spPr>
          <a:xfrm>
            <a:off x="935038" y="4437063"/>
            <a:ext cx="1657350" cy="129540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9940" name="Picture 9">
            <a:hlinkClick r:id="" action="ppaction://noaction"/>
            <a:extLst>
              <a:ext uri="{FF2B5EF4-FFF2-40B4-BE49-F238E27FC236}">
                <a16:creationId xmlns:a16="http://schemas.microsoft.com/office/drawing/2014/main" id="{C5D35747-B789-46A8-B062-0A9435AB7C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5925" y="4105275"/>
            <a:ext cx="2614613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A9E562EC-1AED-4B71-A0E3-2A88921A91A4}"/>
              </a:ext>
            </a:extLst>
          </p:cNvPr>
          <p:cNvSpPr/>
          <p:nvPr/>
        </p:nvSpPr>
        <p:spPr>
          <a:xfrm>
            <a:off x="6516688" y="4437063"/>
            <a:ext cx="1655762" cy="129540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9942" name="Picture 1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5571702-F55F-4904-963A-6E8631F2CDD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888" y="4221163"/>
            <a:ext cx="2517775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3" name="Picture 2">
            <a:extLst>
              <a:ext uri="{FF2B5EF4-FFF2-40B4-BE49-F238E27FC236}">
                <a16:creationId xmlns:a16="http://schemas.microsoft.com/office/drawing/2014/main" id="{54331FFB-6CDC-4FB9-A31E-C2A968C0C53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5325" y="779463"/>
            <a:ext cx="7753350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4" name="Picture 2">
            <a:extLst>
              <a:ext uri="{FF2B5EF4-FFF2-40B4-BE49-F238E27FC236}">
                <a16:creationId xmlns:a16="http://schemas.microsoft.com/office/drawing/2014/main" id="{6C4801B6-F3B5-426F-B005-B1A7FB16B74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748877">
            <a:off x="1960563" y="2419350"/>
            <a:ext cx="5045075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6B728225-5659-4772-BD43-3489A4140054}"/>
              </a:ext>
            </a:extLst>
          </p:cNvPr>
          <p:cNvSpPr/>
          <p:nvPr/>
        </p:nvSpPr>
        <p:spPr>
          <a:xfrm>
            <a:off x="611188" y="814388"/>
            <a:ext cx="7921625" cy="5207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C383DF3C-9184-4988-871E-80FC68233913}"/>
              </a:ext>
            </a:extLst>
          </p:cNvPr>
          <p:cNvSpPr/>
          <p:nvPr/>
        </p:nvSpPr>
        <p:spPr>
          <a:xfrm>
            <a:off x="935038" y="4437063"/>
            <a:ext cx="1657350" cy="129540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46084" name="Picture 9">
            <a:hlinkClick r:id="" action="ppaction://noaction"/>
            <a:extLst>
              <a:ext uri="{FF2B5EF4-FFF2-40B4-BE49-F238E27FC236}">
                <a16:creationId xmlns:a16="http://schemas.microsoft.com/office/drawing/2014/main" id="{9A7C2812-EFBE-48A8-9827-97ECFD96421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5925" y="4105275"/>
            <a:ext cx="2614613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A834D327-B0CF-4AEA-A631-17DFAA77D68B}"/>
              </a:ext>
            </a:extLst>
          </p:cNvPr>
          <p:cNvSpPr/>
          <p:nvPr/>
        </p:nvSpPr>
        <p:spPr>
          <a:xfrm>
            <a:off x="6516688" y="4437063"/>
            <a:ext cx="1655762" cy="129540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46086" name="Picture 1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C1BC8FD-9F33-4AC0-A7A0-939D6BC5838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888" y="4221163"/>
            <a:ext cx="2517775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7" name="Picture 2">
            <a:extLst>
              <a:ext uri="{FF2B5EF4-FFF2-40B4-BE49-F238E27FC236}">
                <a16:creationId xmlns:a16="http://schemas.microsoft.com/office/drawing/2014/main" id="{B2B76C34-ED4F-42D1-86CD-3875DD6484D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013" y="800100"/>
            <a:ext cx="8181975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8" name="Picture 2">
            <a:extLst>
              <a:ext uri="{FF2B5EF4-FFF2-40B4-BE49-F238E27FC236}">
                <a16:creationId xmlns:a16="http://schemas.microsoft.com/office/drawing/2014/main" id="{8E5105A7-1685-4F4C-B7FF-0A5691752194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982362">
            <a:off x="1438275" y="1666875"/>
            <a:ext cx="2308225" cy="262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9" name="Picture 3">
            <a:extLst>
              <a:ext uri="{FF2B5EF4-FFF2-40B4-BE49-F238E27FC236}">
                <a16:creationId xmlns:a16="http://schemas.microsoft.com/office/drawing/2014/main" id="{11C0A93A-90B1-4D0A-8A54-C2154950D64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418914">
            <a:off x="3471863" y="3430588"/>
            <a:ext cx="2200275" cy="220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0" name="Picture 4">
            <a:extLst>
              <a:ext uri="{FF2B5EF4-FFF2-40B4-BE49-F238E27FC236}">
                <a16:creationId xmlns:a16="http://schemas.microsoft.com/office/drawing/2014/main" id="{7FA4165F-B1FB-4A91-9941-D761E0BB5F24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427062">
            <a:off x="5391150" y="1954213"/>
            <a:ext cx="2751138" cy="200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8019686E-06D5-4C52-8EE6-1517D28DE165}"/>
              </a:ext>
            </a:extLst>
          </p:cNvPr>
          <p:cNvSpPr/>
          <p:nvPr/>
        </p:nvSpPr>
        <p:spPr>
          <a:xfrm>
            <a:off x="611188" y="814388"/>
            <a:ext cx="7921625" cy="5207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pic>
        <p:nvPicPr>
          <p:cNvPr id="61443" name="Picture 10" descr="Portrait with Footer.png">
            <a:extLst>
              <a:ext uri="{FF2B5EF4-FFF2-40B4-BE49-F238E27FC236}">
                <a16:creationId xmlns:a16="http://schemas.microsoft.com/office/drawing/2014/main" id="{790FC09E-BB4B-40FE-AD75-F450CBF8815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5-Point Star 12">
            <a:extLst>
              <a:ext uri="{FF2B5EF4-FFF2-40B4-BE49-F238E27FC236}">
                <a16:creationId xmlns:a16="http://schemas.microsoft.com/office/drawing/2014/main" id="{FF230B33-D75B-4D45-A6FD-1AF85E7F3210}"/>
              </a:ext>
            </a:extLst>
          </p:cNvPr>
          <p:cNvSpPr/>
          <p:nvPr/>
        </p:nvSpPr>
        <p:spPr>
          <a:xfrm>
            <a:off x="1692275" y="1341438"/>
            <a:ext cx="503238" cy="504825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5-Point Star 14">
            <a:extLst>
              <a:ext uri="{FF2B5EF4-FFF2-40B4-BE49-F238E27FC236}">
                <a16:creationId xmlns:a16="http://schemas.microsoft.com/office/drawing/2014/main" id="{AD0D0F60-B2B2-42E1-B113-30BD0A588C0F}"/>
              </a:ext>
            </a:extLst>
          </p:cNvPr>
          <p:cNvSpPr/>
          <p:nvPr/>
        </p:nvSpPr>
        <p:spPr>
          <a:xfrm rot="416297">
            <a:off x="2419350" y="4325938"/>
            <a:ext cx="542925" cy="563562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5-Point Star 15">
            <a:extLst>
              <a:ext uri="{FF2B5EF4-FFF2-40B4-BE49-F238E27FC236}">
                <a16:creationId xmlns:a16="http://schemas.microsoft.com/office/drawing/2014/main" id="{C9E96CB8-41C4-460F-8E23-DF5D5EEE462F}"/>
              </a:ext>
            </a:extLst>
          </p:cNvPr>
          <p:cNvSpPr/>
          <p:nvPr/>
        </p:nvSpPr>
        <p:spPr>
          <a:xfrm>
            <a:off x="7092950" y="1700213"/>
            <a:ext cx="296863" cy="296862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5-Point Star 16">
            <a:extLst>
              <a:ext uri="{FF2B5EF4-FFF2-40B4-BE49-F238E27FC236}">
                <a16:creationId xmlns:a16="http://schemas.microsoft.com/office/drawing/2014/main" id="{58C24FED-A9D6-40A1-9C94-31ABCB1003CE}"/>
              </a:ext>
            </a:extLst>
          </p:cNvPr>
          <p:cNvSpPr/>
          <p:nvPr/>
        </p:nvSpPr>
        <p:spPr>
          <a:xfrm rot="20218383">
            <a:off x="4886325" y="1727200"/>
            <a:ext cx="503238" cy="504825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5-Point Star 17">
            <a:extLst>
              <a:ext uri="{FF2B5EF4-FFF2-40B4-BE49-F238E27FC236}">
                <a16:creationId xmlns:a16="http://schemas.microsoft.com/office/drawing/2014/main" id="{35E7A0CC-F1B9-4AA0-9A01-B8FAED09B623}"/>
              </a:ext>
            </a:extLst>
          </p:cNvPr>
          <p:cNvSpPr/>
          <p:nvPr/>
        </p:nvSpPr>
        <p:spPr>
          <a:xfrm rot="2077171">
            <a:off x="5830888" y="3319463"/>
            <a:ext cx="503237" cy="504825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1449" name="TextBox 2">
            <a:extLst>
              <a:ext uri="{FF2B5EF4-FFF2-40B4-BE49-F238E27FC236}">
                <a16:creationId xmlns:a16="http://schemas.microsoft.com/office/drawing/2014/main" id="{CD077A2F-B4B9-4329-8EDC-459F62060E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1000" y="982663"/>
            <a:ext cx="6119813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6000">
                <a:solidFill>
                  <a:srgbClr val="CC0099"/>
                </a:solidFill>
                <a:latin typeface="Sassoon Infant Md" pitchFamily="50" charset="0"/>
              </a:rPr>
              <a:t>Well Done!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6000">
                <a:solidFill>
                  <a:srgbClr val="CC0099"/>
                </a:solidFill>
                <a:latin typeface="Sassoon Infant Md" pitchFamily="50" charset="0"/>
              </a:rPr>
              <a:t>You completed the Phase 3 Yes or No Quiz!  </a:t>
            </a:r>
          </a:p>
        </p:txBody>
      </p:sp>
      <p:pic>
        <p:nvPicPr>
          <p:cNvPr id="61450" name="Picture 3">
            <a:extLst>
              <a:ext uri="{FF2B5EF4-FFF2-40B4-BE49-F238E27FC236}">
                <a16:creationId xmlns:a16="http://schemas.microsoft.com/office/drawing/2014/main" id="{40B5676E-3B11-44E4-AB1C-DCDEA1C86F9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82971">
            <a:off x="6484938" y="3959225"/>
            <a:ext cx="1881187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51" name="Picture 4">
            <a:extLst>
              <a:ext uri="{FF2B5EF4-FFF2-40B4-BE49-F238E27FC236}">
                <a16:creationId xmlns:a16="http://schemas.microsoft.com/office/drawing/2014/main" id="{18E01DF5-AA9C-4EC3-BCAB-F159FD6B8DD6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264806">
            <a:off x="655638" y="4116388"/>
            <a:ext cx="1751012" cy="190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1050</TotalTime>
  <Words>19</Words>
  <Application>Microsoft Office PowerPoint</Application>
  <PresentationFormat>On-screen Show (4:3)</PresentationFormat>
  <Paragraphs>4</Paragraphs>
  <Slides>13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Sassoon Infant Md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Amelia Mcevoy</cp:lastModifiedBy>
  <cp:revision>244</cp:revision>
  <dcterms:created xsi:type="dcterms:W3CDTF">2012-11-21T10:26:22Z</dcterms:created>
  <dcterms:modified xsi:type="dcterms:W3CDTF">2021-02-19T07:43:22Z</dcterms:modified>
</cp:coreProperties>
</file>