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65" r:id="rId5"/>
    <p:sldId id="266" r:id="rId6"/>
    <p:sldId id="268" r:id="rId7"/>
    <p:sldId id="269" r:id="rId8"/>
    <p:sldId id="270" r:id="rId9"/>
    <p:sldId id="271" r:id="rId10"/>
    <p:sldId id="272" r:id="rId11"/>
  </p:sldIdLst>
  <p:sldSz cx="10058400" cy="7772400"/>
  <p:notesSz cx="7010400" cy="9296400"/>
  <p:defaultTextStyle>
    <a:defPPr>
      <a:defRPr lang="en-US"/>
    </a:defPPr>
    <a:lvl1pPr marL="0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1018824" rtl="0" eaLnBrk="1" latinLnBrk="0" hangingPunct="1">
      <a:defRPr sz="20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F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05" autoAdjust="0"/>
    <p:restoredTop sz="94665" autoAdjust="0"/>
  </p:normalViewPr>
  <p:slideViewPr>
    <p:cSldViewPr snapToGrid="0">
      <p:cViewPr varScale="1">
        <p:scale>
          <a:sx n="64" d="100"/>
          <a:sy n="64" d="100"/>
        </p:scale>
        <p:origin x="1416" y="72"/>
      </p:cViewPr>
      <p:guideLst>
        <p:guide orient="horz" pos="2448"/>
        <p:guide pos="3168"/>
      </p:guideLst>
    </p:cSldViewPr>
  </p:slideViewPr>
  <p:outlineViewPr>
    <p:cViewPr>
      <p:scale>
        <a:sx n="33" d="100"/>
        <a:sy n="33" d="100"/>
      </p:scale>
      <p:origin x="0" y="-48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236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CC32456-4FF3-435F-B03B-B8D0CE646C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AAF674-F26D-473E-9D53-48E35C0805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68871CB-7D37-4FAB-B9ED-4377A4D8FB20}" type="datetimeFigureOut">
              <a:rPr lang="en-US" smtClean="0"/>
              <a:t>3/3/2021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45A715-4835-402B-BB1A-CF0CABC0453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6AE5A0-5322-48C1-AAD9-D4F92B3C7E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E8DA370-3937-44ED-9988-7642B6F3E4B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869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43EEF79-99CC-4F81-B4D6-D8238D76DBFC}" type="datetimeFigureOut">
              <a:rPr lang="en-US" smtClean="0"/>
              <a:t>3/3/2021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74788" y="1162050"/>
            <a:ext cx="406082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A0C5344-2AF1-4DB7-89C3-3B38D8B6B9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094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1pPr>
    <a:lvl2pPr marL="509412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2pPr>
    <a:lvl3pPr marL="1018824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3pPr>
    <a:lvl4pPr marL="1528237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4pPr>
    <a:lvl5pPr marL="2037649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5pPr>
    <a:lvl6pPr marL="2547061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6pPr>
    <a:lvl7pPr marL="3056473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7pPr>
    <a:lvl8pPr marL="3565886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8pPr>
    <a:lvl9pPr marL="4075298" algn="l" defTabSz="1018824" rtl="0" eaLnBrk="1" latinLnBrk="0" hangingPunct="1">
      <a:defRPr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26579-DAE6-4D4E-BC03-A789A3B4077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69042" y="377826"/>
            <a:ext cx="4859110" cy="1509199"/>
          </a:xfrm>
        </p:spPr>
        <p:txBody>
          <a:bodyPr anchor="t">
            <a:noAutofit/>
          </a:bodyPr>
          <a:lstStyle>
            <a:lvl1pPr algn="ctr">
              <a:defRPr sz="3883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8DEDC4-F7A9-4058-8E0A-9135B01049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042" y="1910522"/>
            <a:ext cx="4859110" cy="652176"/>
          </a:xfrm>
        </p:spPr>
        <p:txBody>
          <a:bodyPr>
            <a:noAutofit/>
          </a:bodyPr>
          <a:lstStyle>
            <a:lvl1pPr marL="0" indent="0" algn="ctr">
              <a:buNone/>
              <a:defRPr sz="1747"/>
            </a:lvl1pPr>
            <a:lvl2pPr marL="366115" indent="0" algn="ctr">
              <a:buNone/>
              <a:defRPr sz="1602"/>
            </a:lvl2pPr>
            <a:lvl3pPr marL="732232" indent="0" algn="ctr">
              <a:buNone/>
              <a:defRPr sz="1441"/>
            </a:lvl3pPr>
            <a:lvl4pPr marL="1098347" indent="0" algn="ctr">
              <a:buNone/>
              <a:defRPr sz="1282"/>
            </a:lvl4pPr>
            <a:lvl5pPr marL="1464463" indent="0" algn="ctr">
              <a:buNone/>
              <a:defRPr sz="1282"/>
            </a:lvl5pPr>
            <a:lvl6pPr marL="1830578" indent="0" algn="ctr">
              <a:buNone/>
              <a:defRPr sz="1282"/>
            </a:lvl6pPr>
            <a:lvl7pPr marL="2196695" indent="0" algn="ctr">
              <a:buNone/>
              <a:defRPr sz="1282"/>
            </a:lvl7pPr>
            <a:lvl8pPr marL="2562810" indent="0" algn="ctr">
              <a:buNone/>
              <a:defRPr sz="1282"/>
            </a:lvl8pPr>
            <a:lvl9pPr marL="2928926" indent="0" algn="ctr">
              <a:buNone/>
              <a:defRPr sz="1282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9E7A56-C304-4934-BA12-9BADB5405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EBECA-3212-4A5B-B9AF-C03EDE72AD91}" type="datetimeFigureOut">
              <a:rPr lang="en-US" smtClean="0"/>
              <a:t>3/3/2021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0B719B-D388-4B79-BADE-94CDED848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B2B79A-0696-497C-87D7-F718F3285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96C90B7-E3B5-4465-84FF-99F90C5DF4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96980" y="2933011"/>
            <a:ext cx="4923379" cy="463266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62"/>
            </a:lvl1pPr>
            <a:lvl2pPr marL="366115" indent="0">
              <a:buNone/>
              <a:defRPr/>
            </a:lvl2pPr>
            <a:lvl3pPr marL="732232" indent="0">
              <a:buNone/>
              <a:defRPr/>
            </a:lvl3pPr>
            <a:lvl4pPr marL="1098347" indent="0">
              <a:buNone/>
              <a:defRPr/>
            </a:lvl4pPr>
            <a:lvl5pPr marL="1464463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5F729C5-1DA8-42F5-A09F-A4F012B600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69042" y="2982190"/>
            <a:ext cx="4766304" cy="4512121"/>
          </a:xfrm>
        </p:spPr>
        <p:txBody>
          <a:bodyPr>
            <a:normAutofit/>
          </a:bodyPr>
          <a:lstStyle>
            <a:lvl1pPr marL="0" marR="0" indent="0" algn="l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922"/>
            </a:lvl1pPr>
          </a:lstStyle>
          <a:p>
            <a:pPr marL="0" marR="0" lvl="0" indent="0" algn="l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Picture</a:t>
            </a:r>
          </a:p>
          <a:p>
            <a:endParaRPr lang="en-US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D50FD696-7DF9-47A9-B3FC-296331B1275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149953" y="377828"/>
            <a:ext cx="4534375" cy="2417329"/>
          </a:xfrm>
        </p:spPr>
        <p:txBody>
          <a:bodyPr>
            <a:noAutofit/>
          </a:bodyPr>
          <a:lstStyle>
            <a:lvl1pPr marL="0" indent="0">
              <a:buNone/>
              <a:defRPr sz="1359"/>
            </a:lvl1pPr>
            <a:lvl2pPr marL="366115" indent="0">
              <a:buNone/>
              <a:defRPr sz="1495"/>
            </a:lvl2pPr>
            <a:lvl3pPr marL="732232" indent="0">
              <a:buNone/>
              <a:defRPr sz="1282"/>
            </a:lvl3pPr>
            <a:lvl4pPr marL="1098347" indent="0">
              <a:buNone/>
              <a:defRPr sz="1175"/>
            </a:lvl4pPr>
            <a:lvl5pPr marL="1464463" indent="0">
              <a:buNone/>
              <a:defRPr sz="1175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91A873DE-D098-4C63-AAEA-7003E5393BF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5150469" y="758300"/>
            <a:ext cx="804672" cy="82905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63616B2D-38AC-482D-AC04-7562216E84F6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165138" y="1848175"/>
            <a:ext cx="804672" cy="829056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 dirty="0"/>
              <a:t>Picture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A8CAC529-CCB4-4DA1-A4E5-5919B56CEBF5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8133954" y="2994934"/>
            <a:ext cx="1737360" cy="2575863"/>
          </a:xfrm>
        </p:spPr>
        <p:txBody>
          <a:bodyPr anchor="t">
            <a:normAutofit/>
          </a:bodyPr>
          <a:lstStyle>
            <a:lvl1pPr marL="0" marR="0" indent="0" algn="ctr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/>
            </a:lvl1pPr>
          </a:lstStyle>
          <a:p>
            <a:pPr marL="0" marR="0" lvl="0" indent="0" algn="ctr" defTabSz="754380" rtl="0" eaLnBrk="1" fontAlgn="auto" latinLnBrk="0" hangingPunct="1">
              <a:lnSpc>
                <a:spcPct val="90000"/>
              </a:lnSpc>
              <a:spcBef>
                <a:spcPts val="82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Picture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298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87FA025-9CE5-4D24-88F3-5B393073121B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0058400" cy="77724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BBEC44-041F-4312-9B0C-3A67D7B6D1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76" y="116587"/>
            <a:ext cx="9756648" cy="768604"/>
          </a:xfrm>
        </p:spPr>
        <p:txBody>
          <a:bodyPr anchor="t">
            <a:normAutofit/>
          </a:bodyPr>
          <a:lstStyle>
            <a:lvl1pPr algn="ctr">
              <a:defRPr sz="19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BB180C-9C77-4695-AFDF-D7E0EAD24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EBECA-3212-4A5B-B9AF-C03EDE72AD91}" type="datetimeFigureOut">
              <a:rPr lang="en-US" smtClean="0"/>
              <a:t>3/3/2021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80EC47-D9D3-466D-8977-9CE5E7E1D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42C35B-B517-42A0-BADD-6AF6A83CA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45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6FBFE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FC5AF8-D558-466F-A592-16B2A4D39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EB6FAB-E45B-4FEF-8078-5C0BD67291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1AEDAE-1AB7-4054-8DD3-4591873A6A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EBECA-3212-4A5B-B9AF-C03EDE72AD91}" type="datetimeFigureOut">
              <a:rPr lang="en-US" smtClean="0"/>
              <a:t>3/3/2021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B9C897-D318-432C-9927-F3D50FB367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17AD6-49F1-4CCF-BF69-04E62D41C9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7BE8F-0DAB-48BB-B5ED-43D873A94F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640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0" r:id="rId2"/>
  </p:sldLayoutIdLst>
  <p:txStyles>
    <p:titleStyle>
      <a:lvl1pPr algn="l" defTabSz="754380" rtl="0" eaLnBrk="1" latinLnBrk="0" hangingPunct="1">
        <a:lnSpc>
          <a:spcPct val="90000"/>
        </a:lnSpc>
        <a:spcBef>
          <a:spcPct val="0"/>
        </a:spcBef>
        <a:buNone/>
        <a:defRPr sz="36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595" indent="-188595" algn="l" defTabSz="754380" rtl="0" eaLnBrk="1" latinLnBrk="0" hangingPunct="1">
        <a:lnSpc>
          <a:spcPct val="90000"/>
        </a:lnSpc>
        <a:spcBef>
          <a:spcPts val="825"/>
        </a:spcBef>
        <a:buFont typeface="Arial" panose="020B0604020202020204" pitchFamily="34" charset="0"/>
        <a:buChar char="•"/>
        <a:defRPr sz="2310" kern="1200">
          <a:solidFill>
            <a:schemeClr val="tx1"/>
          </a:solidFill>
          <a:latin typeface="+mn-lt"/>
          <a:ea typeface="+mn-ea"/>
          <a:cs typeface="+mn-cs"/>
        </a:defRPr>
      </a:lvl1pPr>
      <a:lvl2pPr marL="56578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94297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132016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69735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207454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45173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82892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20611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26314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64033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01752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3.m4a"/><Relationship Id="rId7" Type="http://schemas.openxmlformats.org/officeDocument/2006/relationships/image" Target="../media/image7.jpeg"/><Relationship Id="rId2" Type="http://schemas.microsoft.com/office/2007/relationships/media" Target="../media/media3.m4a"/><Relationship Id="rId1" Type="http://schemas.openxmlformats.org/officeDocument/2006/relationships/tags" Target="../tags/tag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12.jpeg"/><Relationship Id="rId2" Type="http://schemas.microsoft.com/office/2007/relationships/media" Target="../media/media5.m4a"/><Relationship Id="rId1" Type="http://schemas.openxmlformats.org/officeDocument/2006/relationships/tags" Target="../tags/tag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B44DC617-74C2-4190-A7F9-2194475408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041" y="377826"/>
            <a:ext cx="9657864" cy="1509199"/>
          </a:xfrm>
        </p:spPr>
        <p:txBody>
          <a:bodyPr/>
          <a:lstStyle/>
          <a:p>
            <a:r>
              <a:rPr lang="en-US" sz="4800" b="1" dirty="0"/>
              <a:t>Art Day 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165953F6-CDD1-4E3D-B293-4A433CA60E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3397" y="3090441"/>
            <a:ext cx="3333508" cy="3032568"/>
          </a:xfrm>
        </p:spPr>
        <p:txBody>
          <a:bodyPr/>
          <a:lstStyle/>
          <a:p>
            <a:pPr algn="l"/>
            <a:r>
              <a:rPr lang="en-US" sz="2400" dirty="0"/>
              <a:t>Welcome to art day..</a:t>
            </a:r>
          </a:p>
          <a:p>
            <a:pPr algn="l"/>
            <a:r>
              <a:rPr lang="en-US" sz="2400" dirty="0"/>
              <a:t>Watch the video in the Video Resource Centre</a:t>
            </a:r>
          </a:p>
          <a:p>
            <a:pPr algn="l"/>
            <a:endParaRPr lang="en-US" sz="2400" dirty="0"/>
          </a:p>
          <a:p>
            <a:pPr algn="l"/>
            <a:endParaRPr lang="en-US" sz="2400" dirty="0"/>
          </a:p>
          <a:p>
            <a:pPr algn="l"/>
            <a:endParaRPr lang="en-US" sz="2400" dirty="0"/>
          </a:p>
        </p:txBody>
      </p:sp>
      <p:pic>
        <p:nvPicPr>
          <p:cNvPr id="28" name="Picture Placeholder 10" descr="doodle spirals flower partially colored in">
            <a:extLst>
              <a:ext uri="{FF2B5EF4-FFF2-40B4-BE49-F238E27FC236}">
                <a16:creationId xmlns:a16="http://schemas.microsoft.com/office/drawing/2014/main" id="{8D8C1685-2DCA-4E11-9C3F-EA71C7D101A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/>
          <a:srcRect/>
          <a:stretch/>
        </p:blipFill>
        <p:spPr>
          <a:xfrm>
            <a:off x="514043" y="1839874"/>
            <a:ext cx="5032041" cy="5533702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549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87"/>
    </mc:Choice>
    <mc:Fallback xmlns="">
      <p:transition spd="slow" advTm="1208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45C94F7-95B2-482A-AD1F-20DE3D56A48C}"/>
              </a:ext>
            </a:extLst>
          </p:cNvPr>
          <p:cNvSpPr txBox="1"/>
          <p:nvPr/>
        </p:nvSpPr>
        <p:spPr>
          <a:xfrm>
            <a:off x="787400" y="609600"/>
            <a:ext cx="8293100" cy="2561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 is about what the artist feels and thinks when they are creating their art.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Let’s look at some styles of art so that you can see that art does not have to look like a photograph.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A388A6E-5F89-4343-A6AD-C632F27B06E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243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41"/>
    </mc:Choice>
    <mc:Fallback>
      <p:transition spd="slow" advTm="27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E671DD-D246-49E4-9524-2A63381F6423}"/>
              </a:ext>
            </a:extLst>
          </p:cNvPr>
          <p:cNvSpPr txBox="1"/>
          <p:nvPr/>
        </p:nvSpPr>
        <p:spPr>
          <a:xfrm>
            <a:off x="704335" y="951470"/>
            <a:ext cx="7451124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Impressionist art  and post-impressionist art</a:t>
            </a:r>
          </a:p>
        </p:txBody>
      </p:sp>
      <p:pic>
        <p:nvPicPr>
          <p:cNvPr id="3074" name="Picture 2" descr="5 Famous Impressionist Artists and Their Masterpieces – Parblo">
            <a:extLst>
              <a:ext uri="{FF2B5EF4-FFF2-40B4-BE49-F238E27FC236}">
                <a16:creationId xmlns:a16="http://schemas.microsoft.com/office/drawing/2014/main" id="{90D4072A-C994-4B30-9BE1-70CD6CADF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833" y="1902940"/>
            <a:ext cx="4859295" cy="299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pressionism - Wikipedia">
            <a:extLst>
              <a:ext uri="{FF2B5EF4-FFF2-40B4-BE49-F238E27FC236}">
                <a16:creationId xmlns:a16="http://schemas.microsoft.com/office/drawing/2014/main" id="{53A42929-B792-482F-801C-284F166E29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46" y="1758779"/>
            <a:ext cx="4205343" cy="3273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FDFCA31-CB7E-4C38-92DD-07E037175F93}"/>
              </a:ext>
            </a:extLst>
          </p:cNvPr>
          <p:cNvSpPr txBox="1"/>
          <p:nvPr/>
        </p:nvSpPr>
        <p:spPr>
          <a:xfrm>
            <a:off x="704334" y="5325762"/>
            <a:ext cx="3867665" cy="2561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Impressionism – small brushstrokes, muted </a:t>
            </a:r>
            <a:r>
              <a:rPr lang="en-GB" dirty="0" err="1"/>
              <a:t>palet</a:t>
            </a:r>
            <a:r>
              <a:rPr lang="en-GB" dirty="0"/>
              <a:t> of colours</a:t>
            </a:r>
          </a:p>
          <a:p>
            <a:r>
              <a:rPr lang="en-GB" dirty="0"/>
              <a:t>Claude Monet</a:t>
            </a:r>
          </a:p>
          <a:p>
            <a:endParaRPr lang="en-GB" dirty="0"/>
          </a:p>
          <a:p>
            <a:r>
              <a:rPr lang="en-GB" dirty="0"/>
              <a:t>Impression, sunrise</a:t>
            </a:r>
          </a:p>
          <a:p>
            <a:r>
              <a:rPr lang="en-GB" dirty="0"/>
              <a:t>1872 </a:t>
            </a: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A187C5-AC5B-46B9-884C-5073215BA719}"/>
              </a:ext>
            </a:extLst>
          </p:cNvPr>
          <p:cNvSpPr txBox="1"/>
          <p:nvPr/>
        </p:nvSpPr>
        <p:spPr>
          <a:xfrm>
            <a:off x="5696465" y="5128053"/>
            <a:ext cx="3138616" cy="2253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Post-impressionism – vivid colours</a:t>
            </a:r>
          </a:p>
          <a:p>
            <a:r>
              <a:rPr lang="en-GB" dirty="0"/>
              <a:t>Vincent Van Gogh – used big swirling </a:t>
            </a:r>
            <a:r>
              <a:rPr lang="en-GB" dirty="0" err="1"/>
              <a:t>brustrokes</a:t>
            </a:r>
            <a:r>
              <a:rPr lang="en-GB" dirty="0"/>
              <a:t> to show his emotions. </a:t>
            </a:r>
          </a:p>
          <a:p>
            <a:endParaRPr lang="en-GB" dirty="0"/>
          </a:p>
          <a:p>
            <a:r>
              <a:rPr lang="en-GB" dirty="0"/>
              <a:t>Starry night - 1889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15C7E19-7032-450B-AB16-7AF3F47EBBF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965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60"/>
    </mc:Choice>
    <mc:Fallback>
      <p:transition spd="slow" advTm="27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985E2E-806A-4E06-A406-E66F75050938}"/>
              </a:ext>
            </a:extLst>
          </p:cNvPr>
          <p:cNvSpPr txBox="1"/>
          <p:nvPr/>
        </p:nvSpPr>
        <p:spPr>
          <a:xfrm>
            <a:off x="1099751" y="976184"/>
            <a:ext cx="5165125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Abstract art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4C8595-4135-40DC-8F36-C7596D8332E6}"/>
              </a:ext>
            </a:extLst>
          </p:cNvPr>
          <p:cNvSpPr txBox="1"/>
          <p:nvPr/>
        </p:nvSpPr>
        <p:spPr>
          <a:xfrm>
            <a:off x="642854" y="5696465"/>
            <a:ext cx="2718184" cy="132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Wassily </a:t>
            </a:r>
            <a:r>
              <a:rPr lang="en-GB" dirty="0" err="1"/>
              <a:t>Kandinksy</a:t>
            </a:r>
            <a:endParaRPr lang="en-GB" dirty="0"/>
          </a:p>
          <a:p>
            <a:r>
              <a:rPr lang="en-GB" dirty="0"/>
              <a:t>Colour Study 960W</a:t>
            </a:r>
          </a:p>
          <a:p>
            <a:r>
              <a:rPr lang="en-GB" dirty="0"/>
              <a:t>1913</a:t>
            </a:r>
          </a:p>
          <a:p>
            <a:endParaRPr lang="en-GB" dirty="0"/>
          </a:p>
        </p:txBody>
      </p:sp>
      <p:pic>
        <p:nvPicPr>
          <p:cNvPr id="4102" name="Picture 6" descr="Wassily Kandinsky — 610 artworks, biography, books, quotes, articles">
            <a:extLst>
              <a:ext uri="{FF2B5EF4-FFF2-40B4-BE49-F238E27FC236}">
                <a16:creationId xmlns:a16="http://schemas.microsoft.com/office/drawing/2014/main" id="{B1279897-A4AA-448A-BC60-657BC74E2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33" y="2075934"/>
            <a:ext cx="3183902" cy="236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omposition, 1921 Piet Mondrian">
            <a:extLst>
              <a:ext uri="{FF2B5EF4-FFF2-40B4-BE49-F238E27FC236}">
                <a16:creationId xmlns:a16="http://schemas.microsoft.com/office/drawing/2014/main" id="{BC214559-B4C8-4784-B81A-ABE1BD4E6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086" y="1276939"/>
            <a:ext cx="3183903" cy="365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8180FC2-9238-411C-B8C2-2226F9523375}"/>
              </a:ext>
            </a:extLst>
          </p:cNvPr>
          <p:cNvSpPr txBox="1"/>
          <p:nvPr/>
        </p:nvSpPr>
        <p:spPr>
          <a:xfrm>
            <a:off x="5029200" y="5696465"/>
            <a:ext cx="2718184" cy="1018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Piet Mondrian</a:t>
            </a:r>
          </a:p>
          <a:p>
            <a:r>
              <a:rPr lang="en-GB" dirty="0"/>
              <a:t>Composition</a:t>
            </a:r>
          </a:p>
          <a:p>
            <a:r>
              <a:rPr lang="en-GB" dirty="0"/>
              <a:t>1921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D8AB59-0E35-4335-BD0B-D1C26BEDB109}"/>
              </a:ext>
            </a:extLst>
          </p:cNvPr>
          <p:cNvSpPr txBox="1"/>
          <p:nvPr/>
        </p:nvSpPr>
        <p:spPr>
          <a:xfrm>
            <a:off x="8019535" y="5696465"/>
            <a:ext cx="1927654" cy="1635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Rothko</a:t>
            </a:r>
          </a:p>
          <a:p>
            <a:r>
              <a:rPr lang="en-GB" dirty="0"/>
              <a:t>Red Orange Yellow</a:t>
            </a:r>
          </a:p>
          <a:p>
            <a:r>
              <a:rPr lang="en-GB" dirty="0"/>
              <a:t>1956</a:t>
            </a:r>
          </a:p>
          <a:p>
            <a:endParaRPr lang="en-GB" dirty="0"/>
          </a:p>
        </p:txBody>
      </p:sp>
      <p:pic>
        <p:nvPicPr>
          <p:cNvPr id="4108" name="Picture 12" descr="Orange, Red, Yellow 1956. Mark Rothko | Orange art, Mark rothko, Rothko">
            <a:extLst>
              <a:ext uri="{FF2B5EF4-FFF2-40B4-BE49-F238E27FC236}">
                <a16:creationId xmlns:a16="http://schemas.microsoft.com/office/drawing/2014/main" id="{F03856C5-6CAE-47C0-AB63-31B6DA707A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391" y="1630867"/>
            <a:ext cx="2543009" cy="294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F9C1E78-CDE7-4880-9197-900B437F78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955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69"/>
    </mc:Choice>
    <mc:Fallback>
      <p:transition spd="slow" advTm="25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55E763D-7860-4A6F-B655-29FE9B2C797D}"/>
              </a:ext>
            </a:extLst>
          </p:cNvPr>
          <p:cNvSpPr txBox="1"/>
          <p:nvPr/>
        </p:nvSpPr>
        <p:spPr>
          <a:xfrm>
            <a:off x="976184" y="976184"/>
            <a:ext cx="6685005" cy="401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Contemporary </a:t>
            </a:r>
          </a:p>
        </p:txBody>
      </p:sp>
      <p:pic>
        <p:nvPicPr>
          <p:cNvPr id="5122" name="Picture 2" descr="David Hockney">
            <a:extLst>
              <a:ext uri="{FF2B5EF4-FFF2-40B4-BE49-F238E27FC236}">
                <a16:creationId xmlns:a16="http://schemas.microsoft.com/office/drawing/2014/main" id="{5ED28934-C265-44F1-86CC-5B1867053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87" y="1768947"/>
            <a:ext cx="4053016" cy="2699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89E2BF-A201-46E7-A5D0-60196CD18C6C}"/>
              </a:ext>
            </a:extLst>
          </p:cNvPr>
          <p:cNvSpPr txBox="1"/>
          <p:nvPr/>
        </p:nvSpPr>
        <p:spPr>
          <a:xfrm>
            <a:off x="691978" y="4992130"/>
            <a:ext cx="3941806" cy="1018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David Hockney </a:t>
            </a:r>
          </a:p>
          <a:p>
            <a:r>
              <a:rPr lang="en-GB" dirty="0"/>
              <a:t>Garden </a:t>
            </a:r>
          </a:p>
          <a:p>
            <a:r>
              <a:rPr lang="en-GB" dirty="0"/>
              <a:t>2015</a:t>
            </a:r>
          </a:p>
        </p:txBody>
      </p:sp>
      <p:pic>
        <p:nvPicPr>
          <p:cNvPr id="5124" name="Picture 4" descr="INFINITY by Takashi Murakami">
            <a:extLst>
              <a:ext uri="{FF2B5EF4-FFF2-40B4-BE49-F238E27FC236}">
                <a16:creationId xmlns:a16="http://schemas.microsoft.com/office/drawing/2014/main" id="{3C02B417-5B7B-459F-A857-105D3B274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619" y="127325"/>
            <a:ext cx="4294014" cy="530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E1200B0-16D7-4559-9875-696CA8701F59}"/>
              </a:ext>
            </a:extLst>
          </p:cNvPr>
          <p:cNvSpPr txBox="1"/>
          <p:nvPr/>
        </p:nvSpPr>
        <p:spPr>
          <a:xfrm>
            <a:off x="6116595" y="6010486"/>
            <a:ext cx="3249827" cy="1327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Takashi </a:t>
            </a:r>
            <a:r>
              <a:rPr lang="en-GB" dirty="0" err="1"/>
              <a:t>Yurakami</a:t>
            </a:r>
            <a:endParaRPr lang="en-GB" dirty="0"/>
          </a:p>
          <a:p>
            <a:r>
              <a:rPr lang="en-GB" dirty="0"/>
              <a:t>Infinity</a:t>
            </a:r>
          </a:p>
          <a:p>
            <a:r>
              <a:rPr lang="en-GB" dirty="0"/>
              <a:t>2020</a:t>
            </a:r>
          </a:p>
          <a:p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0BF3EA5-974A-4109-82E6-85B50BA792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483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342"/>
    </mc:Choice>
    <mc:Fallback>
      <p:transition spd="slow" advTm="25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6FBFE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0">
            <a:extLst>
              <a:ext uri="{FF2B5EF4-FFF2-40B4-BE49-F238E27FC236}">
                <a16:creationId xmlns:a16="http://schemas.microsoft.com/office/drawing/2014/main" id="{0A597D97-203B-498B-95D3-E90DC961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0055885" cy="7772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Coronavirus: The incredible art created in lockdown | Ents &amp; Arts News |  Sky News">
            <a:extLst>
              <a:ext uri="{FF2B5EF4-FFF2-40B4-BE49-F238E27FC236}">
                <a16:creationId xmlns:a16="http://schemas.microsoft.com/office/drawing/2014/main" id="{A504BFBD-1AFD-4326-AAAB-DE77C68C8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05" r="1" b="1"/>
          <a:stretch/>
        </p:blipFill>
        <p:spPr bwMode="auto">
          <a:xfrm>
            <a:off x="3520440" y="10"/>
            <a:ext cx="6537960" cy="383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An illustration of Italians singing on their balconies during the lockdown">
            <a:extLst>
              <a:ext uri="{FF2B5EF4-FFF2-40B4-BE49-F238E27FC236}">
                <a16:creationId xmlns:a16="http://schemas.microsoft.com/office/drawing/2014/main" id="{39A03017-A1A1-4D11-BAA7-129E713D8B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46" r="1" b="22442"/>
          <a:stretch/>
        </p:blipFill>
        <p:spPr bwMode="auto">
          <a:xfrm>
            <a:off x="3837005" y="3938016"/>
            <a:ext cx="6233562" cy="383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0" name="Freeform: Shape 12">
            <a:extLst>
              <a:ext uri="{FF2B5EF4-FFF2-40B4-BE49-F238E27FC236}">
                <a16:creationId xmlns:a16="http://schemas.microsoft.com/office/drawing/2014/main" id="{6A6EF10E-DF41-4BD3-8EB4-6F646531DC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151524" cy="7772400"/>
          </a:xfrm>
          <a:custGeom>
            <a:avLst/>
            <a:gdLst>
              <a:gd name="connsiteX0" fmla="*/ 0 w 6244272"/>
              <a:gd name="connsiteY0" fmla="*/ 0 h 6858000"/>
              <a:gd name="connsiteX1" fmla="*/ 732568 w 6244272"/>
              <a:gd name="connsiteY1" fmla="*/ 0 h 6858000"/>
              <a:gd name="connsiteX2" fmla="*/ 947849 w 6244272"/>
              <a:gd name="connsiteY2" fmla="*/ 0 h 6858000"/>
              <a:gd name="connsiteX3" fmla="*/ 1823619 w 6244272"/>
              <a:gd name="connsiteY3" fmla="*/ 0 h 6858000"/>
              <a:gd name="connsiteX4" fmla="*/ 5235673 w 6244272"/>
              <a:gd name="connsiteY4" fmla="*/ 0 h 6858000"/>
              <a:gd name="connsiteX5" fmla="*/ 4933297 w 6244272"/>
              <a:gd name="connsiteY5" fmla="*/ 110269 h 6858000"/>
              <a:gd name="connsiteX6" fmla="*/ 4976910 w 6244272"/>
              <a:gd name="connsiteY6" fmla="*/ 135168 h 6858000"/>
              <a:gd name="connsiteX7" fmla="*/ 5238580 w 6244272"/>
              <a:gd name="connsiteY7" fmla="*/ 71141 h 6858000"/>
              <a:gd name="connsiteX8" fmla="*/ 5290914 w 6244272"/>
              <a:gd name="connsiteY8" fmla="*/ 88927 h 6858000"/>
              <a:gd name="connsiteX9" fmla="*/ 5264747 w 6244272"/>
              <a:gd name="connsiteY9" fmla="*/ 163625 h 6858000"/>
              <a:gd name="connsiteX10" fmla="*/ 5151357 w 6244272"/>
              <a:gd name="connsiteY10" fmla="*/ 192082 h 6858000"/>
              <a:gd name="connsiteX11" fmla="*/ 4974002 w 6244272"/>
              <a:gd name="connsiteY11" fmla="*/ 373491 h 6858000"/>
              <a:gd name="connsiteX12" fmla="*/ 5241488 w 6244272"/>
              <a:gd name="connsiteY12" fmla="*/ 352148 h 6858000"/>
              <a:gd name="connsiteX13" fmla="*/ 5288007 w 6244272"/>
              <a:gd name="connsiteY13" fmla="*/ 394834 h 6858000"/>
              <a:gd name="connsiteX14" fmla="*/ 5305452 w 6244272"/>
              <a:gd name="connsiteY14" fmla="*/ 451747 h 6858000"/>
              <a:gd name="connsiteX15" fmla="*/ 5383953 w 6244272"/>
              <a:gd name="connsiteY15" fmla="*/ 359262 h 6858000"/>
              <a:gd name="connsiteX16" fmla="*/ 5450825 w 6244272"/>
              <a:gd name="connsiteY16" fmla="*/ 334364 h 6858000"/>
              <a:gd name="connsiteX17" fmla="*/ 5471177 w 6244272"/>
              <a:gd name="connsiteY17" fmla="*/ 416176 h 6858000"/>
              <a:gd name="connsiteX18" fmla="*/ 5410121 w 6244272"/>
              <a:gd name="connsiteY18" fmla="*/ 505101 h 6858000"/>
              <a:gd name="connsiteX19" fmla="*/ 5247303 w 6244272"/>
              <a:gd name="connsiteY19" fmla="*/ 558458 h 6858000"/>
              <a:gd name="connsiteX20" fmla="*/ 5421750 w 6244272"/>
              <a:gd name="connsiteY20" fmla="*/ 558458 h 6858000"/>
              <a:gd name="connsiteX21" fmla="*/ 5622364 w 6244272"/>
              <a:gd name="connsiteY21" fmla="*/ 522887 h 6858000"/>
              <a:gd name="connsiteX22" fmla="*/ 5834608 w 6244272"/>
              <a:gd name="connsiteY22" fmla="*/ 533558 h 6858000"/>
              <a:gd name="connsiteX23" fmla="*/ 6035223 w 6244272"/>
              <a:gd name="connsiteY23" fmla="*/ 462417 h 6858000"/>
              <a:gd name="connsiteX24" fmla="*/ 6238745 w 6244272"/>
              <a:gd name="connsiteY24" fmla="*/ 465975 h 6858000"/>
              <a:gd name="connsiteX25" fmla="*/ 5337434 w 6244272"/>
              <a:gd name="connsiteY25" fmla="*/ 910606 h 6858000"/>
              <a:gd name="connsiteX26" fmla="*/ 5381046 w 6244272"/>
              <a:gd name="connsiteY26" fmla="*/ 921277 h 6858000"/>
              <a:gd name="connsiteX27" fmla="*/ 5439195 w 6244272"/>
              <a:gd name="connsiteY27" fmla="*/ 949734 h 6858000"/>
              <a:gd name="connsiteX28" fmla="*/ 5395583 w 6244272"/>
              <a:gd name="connsiteY28" fmla="*/ 1006647 h 6858000"/>
              <a:gd name="connsiteX29" fmla="*/ 5160079 w 6244272"/>
              <a:gd name="connsiteY29" fmla="*/ 1113358 h 6858000"/>
              <a:gd name="connsiteX30" fmla="*/ 5101930 w 6244272"/>
              <a:gd name="connsiteY30" fmla="*/ 1220069 h 6858000"/>
              <a:gd name="connsiteX31" fmla="*/ 5174617 w 6244272"/>
              <a:gd name="connsiteY31" fmla="*/ 1209399 h 6858000"/>
              <a:gd name="connsiteX32" fmla="*/ 5238580 w 6244272"/>
              <a:gd name="connsiteY32" fmla="*/ 1230741 h 6858000"/>
              <a:gd name="connsiteX33" fmla="*/ 5212414 w 6244272"/>
              <a:gd name="connsiteY33" fmla="*/ 1365909 h 6858000"/>
              <a:gd name="connsiteX34" fmla="*/ 4878056 w 6244272"/>
              <a:gd name="connsiteY34" fmla="*/ 1540204 h 6858000"/>
              <a:gd name="connsiteX35" fmla="*/ 4848982 w 6244272"/>
              <a:gd name="connsiteY35" fmla="*/ 1597117 h 6858000"/>
              <a:gd name="connsiteX36" fmla="*/ 4889686 w 6244272"/>
              <a:gd name="connsiteY36" fmla="*/ 1636245 h 6858000"/>
              <a:gd name="connsiteX37" fmla="*/ 4997261 w 6244272"/>
              <a:gd name="connsiteY37" fmla="*/ 1657587 h 6858000"/>
              <a:gd name="connsiteX38" fmla="*/ 4846074 w 6244272"/>
              <a:gd name="connsiteY38" fmla="*/ 1849668 h 6858000"/>
              <a:gd name="connsiteX39" fmla="*/ 4790832 w 6244272"/>
              <a:gd name="connsiteY39" fmla="*/ 1903025 h 6858000"/>
              <a:gd name="connsiteX40" fmla="*/ 4694886 w 6244272"/>
              <a:gd name="connsiteY40" fmla="*/ 1984836 h 6858000"/>
              <a:gd name="connsiteX41" fmla="*/ 4694886 w 6244272"/>
              <a:gd name="connsiteY41" fmla="*/ 2013292 h 6858000"/>
              <a:gd name="connsiteX42" fmla="*/ 4822814 w 6244272"/>
              <a:gd name="connsiteY42" fmla="*/ 2102219 h 6858000"/>
              <a:gd name="connsiteX43" fmla="*/ 5055411 w 6244272"/>
              <a:gd name="connsiteY43" fmla="*/ 2077320 h 6858000"/>
              <a:gd name="connsiteX44" fmla="*/ 4712331 w 6244272"/>
              <a:gd name="connsiteY44" fmla="*/ 2208931 h 6858000"/>
              <a:gd name="connsiteX45" fmla="*/ 5822979 w 6244272"/>
              <a:gd name="connsiteY45" fmla="*/ 1892353 h 6858000"/>
              <a:gd name="connsiteX46" fmla="*/ 5753200 w 6244272"/>
              <a:gd name="connsiteY46" fmla="*/ 1974165 h 6858000"/>
              <a:gd name="connsiteX47" fmla="*/ 5363601 w 6244272"/>
              <a:gd name="connsiteY47" fmla="*/ 2191146 h 6858000"/>
              <a:gd name="connsiteX48" fmla="*/ 5253118 w 6244272"/>
              <a:gd name="connsiteY48" fmla="*/ 2326314 h 6858000"/>
              <a:gd name="connsiteX49" fmla="*/ 5136819 w 6244272"/>
              <a:gd name="connsiteY49" fmla="*/ 2401012 h 6858000"/>
              <a:gd name="connsiteX50" fmla="*/ 4974002 w 6244272"/>
              <a:gd name="connsiteY50" fmla="*/ 2401012 h 6858000"/>
              <a:gd name="connsiteX51" fmla="*/ 4857704 w 6244272"/>
              <a:gd name="connsiteY51" fmla="*/ 2518395 h 6858000"/>
              <a:gd name="connsiteX52" fmla="*/ 4976910 w 6244272"/>
              <a:gd name="connsiteY52" fmla="*/ 2543294 h 6858000"/>
              <a:gd name="connsiteX53" fmla="*/ 5116467 w 6244272"/>
              <a:gd name="connsiteY53" fmla="*/ 2525509 h 6858000"/>
              <a:gd name="connsiteX54" fmla="*/ 5273470 w 6244272"/>
              <a:gd name="connsiteY54" fmla="*/ 2564636 h 6858000"/>
              <a:gd name="connsiteX55" fmla="*/ 5418843 w 6244272"/>
              <a:gd name="connsiteY55" fmla="*/ 2532623 h 6858000"/>
              <a:gd name="connsiteX56" fmla="*/ 5593290 w 6244272"/>
              <a:gd name="connsiteY56" fmla="*/ 2553965 h 6858000"/>
              <a:gd name="connsiteX57" fmla="*/ 5648532 w 6244272"/>
              <a:gd name="connsiteY57" fmla="*/ 2692689 h 6858000"/>
              <a:gd name="connsiteX58" fmla="*/ 5665976 w 6244272"/>
              <a:gd name="connsiteY58" fmla="*/ 2703362 h 6858000"/>
              <a:gd name="connsiteX59" fmla="*/ 5988704 w 6244272"/>
              <a:gd name="connsiteY59" fmla="*/ 2923898 h 6858000"/>
              <a:gd name="connsiteX60" fmla="*/ 6078835 w 6244272"/>
              <a:gd name="connsiteY60" fmla="*/ 2941684 h 6858000"/>
              <a:gd name="connsiteX61" fmla="*/ 5546771 w 6244272"/>
              <a:gd name="connsiteY61" fmla="*/ 3329402 h 6858000"/>
              <a:gd name="connsiteX62" fmla="*/ 5904388 w 6244272"/>
              <a:gd name="connsiteY62" fmla="*/ 3229805 h 6858000"/>
              <a:gd name="connsiteX63" fmla="*/ 5953814 w 6244272"/>
              <a:gd name="connsiteY63" fmla="*/ 3393429 h 6858000"/>
              <a:gd name="connsiteX64" fmla="*/ 5785182 w 6244272"/>
              <a:gd name="connsiteY64" fmla="*/ 3539269 h 6858000"/>
              <a:gd name="connsiteX65" fmla="*/ 5724125 w 6244272"/>
              <a:gd name="connsiteY65" fmla="*/ 3827390 h 6858000"/>
              <a:gd name="connsiteX66" fmla="*/ 5753200 w 6244272"/>
              <a:gd name="connsiteY66" fmla="*/ 4090612 h 6858000"/>
              <a:gd name="connsiteX67" fmla="*/ 5825886 w 6244272"/>
              <a:gd name="connsiteY67" fmla="*/ 4172424 h 6858000"/>
              <a:gd name="connsiteX68" fmla="*/ 5930554 w 6244272"/>
              <a:gd name="connsiteY68" fmla="*/ 4321821 h 6858000"/>
              <a:gd name="connsiteX69" fmla="*/ 5994519 w 6244272"/>
              <a:gd name="connsiteY69" fmla="*/ 4414305 h 6858000"/>
              <a:gd name="connsiteX70" fmla="*/ 6218393 w 6244272"/>
              <a:gd name="connsiteY70" fmla="*/ 4378734 h 6858000"/>
              <a:gd name="connsiteX71" fmla="*/ 5918925 w 6244272"/>
              <a:gd name="connsiteY71" fmla="*/ 4613499 h 6858000"/>
              <a:gd name="connsiteX72" fmla="*/ 6160243 w 6244272"/>
              <a:gd name="connsiteY72" fmla="*/ 4585042 h 6858000"/>
              <a:gd name="connsiteX73" fmla="*/ 6238745 w 6244272"/>
              <a:gd name="connsiteY73" fmla="*/ 4602828 h 6858000"/>
              <a:gd name="connsiteX74" fmla="*/ 6195133 w 6244272"/>
              <a:gd name="connsiteY74" fmla="*/ 4677526 h 6858000"/>
              <a:gd name="connsiteX75" fmla="*/ 6017778 w 6244272"/>
              <a:gd name="connsiteY75" fmla="*/ 4805580 h 6858000"/>
              <a:gd name="connsiteX76" fmla="*/ 5651439 w 6244272"/>
              <a:gd name="connsiteY76" fmla="*/ 5154171 h 6858000"/>
              <a:gd name="connsiteX77" fmla="*/ 6006149 w 6244272"/>
              <a:gd name="connsiteY77" fmla="*/ 4994104 h 6858000"/>
              <a:gd name="connsiteX78" fmla="*/ 5633994 w 6244272"/>
              <a:gd name="connsiteY78" fmla="*/ 5353367 h 6858000"/>
              <a:gd name="connsiteX79" fmla="*/ 5552586 w 6244272"/>
              <a:gd name="connsiteY79" fmla="*/ 5474306 h 6858000"/>
              <a:gd name="connsiteX80" fmla="*/ 5383953 w 6244272"/>
              <a:gd name="connsiteY80" fmla="*/ 5769542 h 6858000"/>
              <a:gd name="connsiteX81" fmla="*/ 5392675 w 6244272"/>
              <a:gd name="connsiteY81" fmla="*/ 5801555 h 6858000"/>
              <a:gd name="connsiteX82" fmla="*/ 5584568 w 6244272"/>
              <a:gd name="connsiteY82" fmla="*/ 5755314 h 6858000"/>
              <a:gd name="connsiteX83" fmla="*/ 5334526 w 6244272"/>
              <a:gd name="connsiteY83" fmla="*/ 6004307 h 6858000"/>
              <a:gd name="connsiteX84" fmla="*/ 5075763 w 6244272"/>
              <a:gd name="connsiteY84" fmla="*/ 6196388 h 6858000"/>
              <a:gd name="connsiteX85" fmla="*/ 5258933 w 6244272"/>
              <a:gd name="connsiteY85" fmla="*/ 6167932 h 6858000"/>
              <a:gd name="connsiteX86" fmla="*/ 5511881 w 6244272"/>
              <a:gd name="connsiteY86" fmla="*/ 6057663 h 6858000"/>
              <a:gd name="connsiteX87" fmla="*/ 5599105 w 6244272"/>
              <a:gd name="connsiteY87" fmla="*/ 6100347 h 6858000"/>
              <a:gd name="connsiteX88" fmla="*/ 5360693 w 6244272"/>
              <a:gd name="connsiteY88" fmla="*/ 6281757 h 6858000"/>
              <a:gd name="connsiteX89" fmla="*/ 5224043 w 6244272"/>
              <a:gd name="connsiteY89" fmla="*/ 6367127 h 6858000"/>
              <a:gd name="connsiteX90" fmla="*/ 5168801 w 6244272"/>
              <a:gd name="connsiteY90" fmla="*/ 6431153 h 6858000"/>
              <a:gd name="connsiteX91" fmla="*/ 5011799 w 6244272"/>
              <a:gd name="connsiteY91" fmla="*/ 6658805 h 6858000"/>
              <a:gd name="connsiteX92" fmla="*/ 4651275 w 6244272"/>
              <a:gd name="connsiteY92" fmla="*/ 6858000 h 6858000"/>
              <a:gd name="connsiteX93" fmla="*/ 1823619 w 6244272"/>
              <a:gd name="connsiteY93" fmla="*/ 6858000 h 6858000"/>
              <a:gd name="connsiteX94" fmla="*/ 947849 w 6244272"/>
              <a:gd name="connsiteY94" fmla="*/ 6858000 h 6858000"/>
              <a:gd name="connsiteX95" fmla="*/ 732568 w 6244272"/>
              <a:gd name="connsiteY95" fmla="*/ 6858000 h 6858000"/>
              <a:gd name="connsiteX96" fmla="*/ 0 w 6244272"/>
              <a:gd name="connsiteY9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6244272" h="6858000">
                <a:moveTo>
                  <a:pt x="0" y="0"/>
                </a:moveTo>
                <a:lnTo>
                  <a:pt x="732568" y="0"/>
                </a:lnTo>
                <a:lnTo>
                  <a:pt x="947849" y="0"/>
                </a:lnTo>
                <a:lnTo>
                  <a:pt x="1823619" y="0"/>
                </a:lnTo>
                <a:lnTo>
                  <a:pt x="5235673" y="0"/>
                </a:lnTo>
                <a:cubicBezTo>
                  <a:pt x="5133912" y="35571"/>
                  <a:pt x="5035058" y="78255"/>
                  <a:pt x="4933297" y="110269"/>
                </a:cubicBezTo>
                <a:cubicBezTo>
                  <a:pt x="4947835" y="145839"/>
                  <a:pt x="4962372" y="138725"/>
                  <a:pt x="4976910" y="135168"/>
                </a:cubicBezTo>
                <a:cubicBezTo>
                  <a:pt x="5064133" y="120941"/>
                  <a:pt x="5154264" y="110269"/>
                  <a:pt x="5238580" y="71141"/>
                </a:cubicBezTo>
                <a:cubicBezTo>
                  <a:pt x="5258933" y="64027"/>
                  <a:pt x="5282192" y="64027"/>
                  <a:pt x="5290914" y="88927"/>
                </a:cubicBezTo>
                <a:cubicBezTo>
                  <a:pt x="5305452" y="124497"/>
                  <a:pt x="5285100" y="145839"/>
                  <a:pt x="5264747" y="163625"/>
                </a:cubicBezTo>
                <a:cubicBezTo>
                  <a:pt x="5229858" y="195638"/>
                  <a:pt x="5189154" y="188525"/>
                  <a:pt x="5151357" y="192082"/>
                </a:cubicBezTo>
                <a:cubicBezTo>
                  <a:pt x="5046689" y="209867"/>
                  <a:pt x="4997261" y="259665"/>
                  <a:pt x="4974002" y="373491"/>
                </a:cubicBezTo>
                <a:cubicBezTo>
                  <a:pt x="5064133" y="327250"/>
                  <a:pt x="5154264" y="384162"/>
                  <a:pt x="5241488" y="352148"/>
                </a:cubicBezTo>
                <a:cubicBezTo>
                  <a:pt x="5264747" y="345034"/>
                  <a:pt x="5299637" y="355706"/>
                  <a:pt x="5288007" y="394834"/>
                </a:cubicBezTo>
                <a:cubicBezTo>
                  <a:pt x="5276378" y="430405"/>
                  <a:pt x="5238580" y="458860"/>
                  <a:pt x="5305452" y="451747"/>
                </a:cubicBezTo>
                <a:cubicBezTo>
                  <a:pt x="5354879" y="448189"/>
                  <a:pt x="5369416" y="405504"/>
                  <a:pt x="5383953" y="359262"/>
                </a:cubicBezTo>
                <a:cubicBezTo>
                  <a:pt x="5395583" y="334364"/>
                  <a:pt x="5427565" y="320135"/>
                  <a:pt x="5450825" y="334364"/>
                </a:cubicBezTo>
                <a:cubicBezTo>
                  <a:pt x="5479899" y="348592"/>
                  <a:pt x="5471177" y="387720"/>
                  <a:pt x="5471177" y="416176"/>
                </a:cubicBezTo>
                <a:cubicBezTo>
                  <a:pt x="5474085" y="469532"/>
                  <a:pt x="5450825" y="494431"/>
                  <a:pt x="5410121" y="505101"/>
                </a:cubicBezTo>
                <a:cubicBezTo>
                  <a:pt x="5360693" y="519330"/>
                  <a:pt x="5311267" y="537116"/>
                  <a:pt x="5247303" y="558458"/>
                </a:cubicBezTo>
                <a:cubicBezTo>
                  <a:pt x="5317082" y="594028"/>
                  <a:pt x="5369416" y="586915"/>
                  <a:pt x="5421750" y="558458"/>
                </a:cubicBezTo>
                <a:cubicBezTo>
                  <a:pt x="5485714" y="526444"/>
                  <a:pt x="5570030" y="483759"/>
                  <a:pt x="5622364" y="522887"/>
                </a:cubicBezTo>
                <a:cubicBezTo>
                  <a:pt x="5700865" y="579800"/>
                  <a:pt x="5764829" y="544229"/>
                  <a:pt x="5834608" y="533558"/>
                </a:cubicBezTo>
                <a:cubicBezTo>
                  <a:pt x="5979982" y="512216"/>
                  <a:pt x="5889850" y="480203"/>
                  <a:pt x="6035223" y="462417"/>
                </a:cubicBezTo>
                <a:cubicBezTo>
                  <a:pt x="6093372" y="455303"/>
                  <a:pt x="6154429" y="426847"/>
                  <a:pt x="6238745" y="465975"/>
                </a:cubicBezTo>
                <a:cubicBezTo>
                  <a:pt x="5857868" y="672284"/>
                  <a:pt x="5677606" y="658055"/>
                  <a:pt x="5337434" y="910606"/>
                </a:cubicBezTo>
                <a:cubicBezTo>
                  <a:pt x="5351971" y="935506"/>
                  <a:pt x="5366508" y="924835"/>
                  <a:pt x="5381046" y="921277"/>
                </a:cubicBezTo>
                <a:cubicBezTo>
                  <a:pt x="5404305" y="917720"/>
                  <a:pt x="5433380" y="903491"/>
                  <a:pt x="5439195" y="949734"/>
                </a:cubicBezTo>
                <a:cubicBezTo>
                  <a:pt x="5442103" y="985305"/>
                  <a:pt x="5424657" y="1003089"/>
                  <a:pt x="5395583" y="1006647"/>
                </a:cubicBezTo>
                <a:cubicBezTo>
                  <a:pt x="5311267" y="1020875"/>
                  <a:pt x="5235673" y="1070674"/>
                  <a:pt x="5160079" y="1113358"/>
                </a:cubicBezTo>
                <a:cubicBezTo>
                  <a:pt x="5125190" y="1131144"/>
                  <a:pt x="5087393" y="1156043"/>
                  <a:pt x="5101930" y="1220069"/>
                </a:cubicBezTo>
                <a:cubicBezTo>
                  <a:pt x="5131004" y="1237855"/>
                  <a:pt x="5151357" y="1212955"/>
                  <a:pt x="5174617" y="1209399"/>
                </a:cubicBezTo>
                <a:cubicBezTo>
                  <a:pt x="5197876" y="1205842"/>
                  <a:pt x="5253118" y="1220069"/>
                  <a:pt x="5238580" y="1230741"/>
                </a:cubicBezTo>
                <a:cubicBezTo>
                  <a:pt x="5171709" y="1269868"/>
                  <a:pt x="5293822" y="1365909"/>
                  <a:pt x="5212414" y="1365909"/>
                </a:cubicBezTo>
                <a:cubicBezTo>
                  <a:pt x="5078671" y="1365909"/>
                  <a:pt x="5005984" y="1536647"/>
                  <a:pt x="4878056" y="1540204"/>
                </a:cubicBezTo>
                <a:cubicBezTo>
                  <a:pt x="4857704" y="1540204"/>
                  <a:pt x="4848982" y="1572219"/>
                  <a:pt x="4848982" y="1597117"/>
                </a:cubicBezTo>
                <a:cubicBezTo>
                  <a:pt x="4848982" y="1629132"/>
                  <a:pt x="4869333" y="1632688"/>
                  <a:pt x="4889686" y="1636245"/>
                </a:cubicBezTo>
                <a:cubicBezTo>
                  <a:pt x="4921668" y="1639802"/>
                  <a:pt x="4956557" y="1597117"/>
                  <a:pt x="4997261" y="1657587"/>
                </a:cubicBezTo>
                <a:cubicBezTo>
                  <a:pt x="4921668" y="1693158"/>
                  <a:pt x="4843167" y="1728729"/>
                  <a:pt x="4846074" y="1849668"/>
                </a:cubicBezTo>
                <a:cubicBezTo>
                  <a:pt x="4846074" y="1881683"/>
                  <a:pt x="4814092" y="1895910"/>
                  <a:pt x="4790832" y="1903025"/>
                </a:cubicBezTo>
                <a:cubicBezTo>
                  <a:pt x="4750128" y="1917252"/>
                  <a:pt x="4718146" y="1938595"/>
                  <a:pt x="4694886" y="1984836"/>
                </a:cubicBezTo>
                <a:cubicBezTo>
                  <a:pt x="4694886" y="1995507"/>
                  <a:pt x="4694886" y="2002622"/>
                  <a:pt x="4694886" y="2013292"/>
                </a:cubicBezTo>
                <a:cubicBezTo>
                  <a:pt x="4700701" y="2123562"/>
                  <a:pt x="4758850" y="2120004"/>
                  <a:pt x="4822814" y="2102219"/>
                </a:cubicBezTo>
                <a:cubicBezTo>
                  <a:pt x="4898408" y="2080877"/>
                  <a:pt x="4974002" y="2038192"/>
                  <a:pt x="5055411" y="2077320"/>
                </a:cubicBezTo>
                <a:cubicBezTo>
                  <a:pt x="4942020" y="2130676"/>
                  <a:pt x="4817000" y="2134233"/>
                  <a:pt x="4712331" y="2208931"/>
                </a:cubicBezTo>
                <a:cubicBezTo>
                  <a:pt x="5101930" y="2223159"/>
                  <a:pt x="5445010" y="1984836"/>
                  <a:pt x="5822979" y="1892353"/>
                </a:cubicBezTo>
                <a:cubicBezTo>
                  <a:pt x="5811349" y="1952823"/>
                  <a:pt x="5779367" y="1967051"/>
                  <a:pt x="5753200" y="1974165"/>
                </a:cubicBezTo>
                <a:cubicBezTo>
                  <a:pt x="5613642" y="2020407"/>
                  <a:pt x="5491529" y="2112891"/>
                  <a:pt x="5363601" y="2191146"/>
                </a:cubicBezTo>
                <a:cubicBezTo>
                  <a:pt x="5311267" y="2223159"/>
                  <a:pt x="5273470" y="2258731"/>
                  <a:pt x="5253118" y="2326314"/>
                </a:cubicBezTo>
                <a:cubicBezTo>
                  <a:pt x="5235673" y="2390340"/>
                  <a:pt x="5200783" y="2418796"/>
                  <a:pt x="5136819" y="2401012"/>
                </a:cubicBezTo>
                <a:cubicBezTo>
                  <a:pt x="5084485" y="2386784"/>
                  <a:pt x="5029243" y="2393898"/>
                  <a:pt x="4974002" y="2401012"/>
                </a:cubicBezTo>
                <a:cubicBezTo>
                  <a:pt x="4912946" y="2408126"/>
                  <a:pt x="4843167" y="2479267"/>
                  <a:pt x="4857704" y="2518395"/>
                </a:cubicBezTo>
                <a:cubicBezTo>
                  <a:pt x="4886778" y="2582422"/>
                  <a:pt x="4936205" y="2550408"/>
                  <a:pt x="4976910" y="2543294"/>
                </a:cubicBezTo>
                <a:cubicBezTo>
                  <a:pt x="5026336" y="2536181"/>
                  <a:pt x="5116467" y="2518395"/>
                  <a:pt x="5116467" y="2525509"/>
                </a:cubicBezTo>
                <a:cubicBezTo>
                  <a:pt x="5148450" y="2685576"/>
                  <a:pt x="5221136" y="2564636"/>
                  <a:pt x="5273470" y="2564636"/>
                </a:cubicBezTo>
                <a:cubicBezTo>
                  <a:pt x="5322897" y="2564636"/>
                  <a:pt x="5372323" y="2546851"/>
                  <a:pt x="5418843" y="2532623"/>
                </a:cubicBezTo>
                <a:cubicBezTo>
                  <a:pt x="5479899" y="2514837"/>
                  <a:pt x="5535140" y="2546851"/>
                  <a:pt x="5593290" y="2553965"/>
                </a:cubicBezTo>
                <a:cubicBezTo>
                  <a:pt x="5645624" y="2561080"/>
                  <a:pt x="5616550" y="2653563"/>
                  <a:pt x="5648532" y="2692689"/>
                </a:cubicBezTo>
                <a:cubicBezTo>
                  <a:pt x="5654346" y="2703362"/>
                  <a:pt x="5660161" y="2703362"/>
                  <a:pt x="5665976" y="2703362"/>
                </a:cubicBezTo>
                <a:cubicBezTo>
                  <a:pt x="5683421" y="2980812"/>
                  <a:pt x="5988704" y="2913227"/>
                  <a:pt x="5988704" y="2923898"/>
                </a:cubicBezTo>
                <a:cubicBezTo>
                  <a:pt x="6014871" y="2941684"/>
                  <a:pt x="6046853" y="2899000"/>
                  <a:pt x="6078835" y="2941684"/>
                </a:cubicBezTo>
                <a:cubicBezTo>
                  <a:pt x="5942185" y="3137322"/>
                  <a:pt x="5732847" y="3183563"/>
                  <a:pt x="5546771" y="3329402"/>
                </a:cubicBezTo>
                <a:cubicBezTo>
                  <a:pt x="5700865" y="3379202"/>
                  <a:pt x="5790997" y="3208463"/>
                  <a:pt x="5904388" y="3229805"/>
                </a:cubicBezTo>
                <a:cubicBezTo>
                  <a:pt x="5959629" y="3283162"/>
                  <a:pt x="5793904" y="3368530"/>
                  <a:pt x="5953814" y="3393429"/>
                </a:cubicBezTo>
                <a:cubicBezTo>
                  <a:pt x="5884036" y="3439672"/>
                  <a:pt x="5834608" y="3485914"/>
                  <a:pt x="5785182" y="3539269"/>
                </a:cubicBezTo>
                <a:cubicBezTo>
                  <a:pt x="5700865" y="3635309"/>
                  <a:pt x="5683421" y="3699337"/>
                  <a:pt x="5724125" y="3827390"/>
                </a:cubicBezTo>
                <a:cubicBezTo>
                  <a:pt x="5750293" y="3912759"/>
                  <a:pt x="5788089" y="3991015"/>
                  <a:pt x="5753200" y="4090612"/>
                </a:cubicBezTo>
                <a:cubicBezTo>
                  <a:pt x="5729940" y="4158196"/>
                  <a:pt x="5738663" y="4204438"/>
                  <a:pt x="5825886" y="4172424"/>
                </a:cubicBezTo>
                <a:cubicBezTo>
                  <a:pt x="5918925" y="4140411"/>
                  <a:pt x="5953814" y="4200882"/>
                  <a:pt x="5930554" y="4321821"/>
                </a:cubicBezTo>
                <a:cubicBezTo>
                  <a:pt x="5916018" y="4400076"/>
                  <a:pt x="5930554" y="4424975"/>
                  <a:pt x="5994519" y="4414305"/>
                </a:cubicBezTo>
                <a:cubicBezTo>
                  <a:pt x="6064297" y="4403633"/>
                  <a:pt x="6131169" y="4353835"/>
                  <a:pt x="6218393" y="4378734"/>
                </a:cubicBezTo>
                <a:cubicBezTo>
                  <a:pt x="6148614" y="4521016"/>
                  <a:pt x="6000333" y="4478331"/>
                  <a:pt x="5918925" y="4613499"/>
                </a:cubicBezTo>
                <a:cubicBezTo>
                  <a:pt x="6014871" y="4613499"/>
                  <a:pt x="6090465" y="4613499"/>
                  <a:pt x="6160243" y="4585042"/>
                </a:cubicBezTo>
                <a:cubicBezTo>
                  <a:pt x="6189318" y="4574373"/>
                  <a:pt x="6221300" y="4560144"/>
                  <a:pt x="6238745" y="4602828"/>
                </a:cubicBezTo>
                <a:cubicBezTo>
                  <a:pt x="6259098" y="4652628"/>
                  <a:pt x="6218393" y="4670412"/>
                  <a:pt x="6195133" y="4677526"/>
                </a:cubicBezTo>
                <a:cubicBezTo>
                  <a:pt x="6128261" y="4702425"/>
                  <a:pt x="6075928" y="4759339"/>
                  <a:pt x="6017778" y="4805580"/>
                </a:cubicBezTo>
                <a:cubicBezTo>
                  <a:pt x="5892758" y="4905177"/>
                  <a:pt x="5756107" y="4990547"/>
                  <a:pt x="5651439" y="5154171"/>
                </a:cubicBezTo>
                <a:cubicBezTo>
                  <a:pt x="5782275" y="5111487"/>
                  <a:pt x="5881128" y="5011889"/>
                  <a:pt x="6006149" y="4994104"/>
                </a:cubicBezTo>
                <a:cubicBezTo>
                  <a:pt x="5898572" y="5143500"/>
                  <a:pt x="5761922" y="5243097"/>
                  <a:pt x="5633994" y="5353367"/>
                </a:cubicBezTo>
                <a:cubicBezTo>
                  <a:pt x="5596197" y="5385379"/>
                  <a:pt x="5558400" y="5406721"/>
                  <a:pt x="5552586" y="5474306"/>
                </a:cubicBezTo>
                <a:cubicBezTo>
                  <a:pt x="5535140" y="5605917"/>
                  <a:pt x="5488622" y="5712629"/>
                  <a:pt x="5383953" y="5769542"/>
                </a:cubicBezTo>
                <a:cubicBezTo>
                  <a:pt x="5383953" y="5769542"/>
                  <a:pt x="5389768" y="5790884"/>
                  <a:pt x="5392675" y="5801555"/>
                </a:cubicBezTo>
                <a:cubicBezTo>
                  <a:pt x="5456640" y="5805112"/>
                  <a:pt x="5506066" y="5726858"/>
                  <a:pt x="5584568" y="5755314"/>
                </a:cubicBezTo>
                <a:cubicBezTo>
                  <a:pt x="5506066" y="5862025"/>
                  <a:pt x="5442103" y="5954508"/>
                  <a:pt x="5334526" y="6004307"/>
                </a:cubicBezTo>
                <a:cubicBezTo>
                  <a:pt x="5247303" y="6043434"/>
                  <a:pt x="5139727" y="6068335"/>
                  <a:pt x="5075763" y="6196388"/>
                </a:cubicBezTo>
                <a:cubicBezTo>
                  <a:pt x="5148450" y="6221287"/>
                  <a:pt x="5203691" y="6189274"/>
                  <a:pt x="5258933" y="6167932"/>
                </a:cubicBezTo>
                <a:cubicBezTo>
                  <a:pt x="5343249" y="6132361"/>
                  <a:pt x="5427565" y="6093234"/>
                  <a:pt x="5511881" y="6057663"/>
                </a:cubicBezTo>
                <a:cubicBezTo>
                  <a:pt x="5543864" y="6043434"/>
                  <a:pt x="5578753" y="6036320"/>
                  <a:pt x="5599105" y="6100347"/>
                </a:cubicBezTo>
                <a:cubicBezTo>
                  <a:pt x="5491529" y="6114575"/>
                  <a:pt x="5427565" y="6199945"/>
                  <a:pt x="5360693" y="6281757"/>
                </a:cubicBezTo>
                <a:cubicBezTo>
                  <a:pt x="5322897" y="6327999"/>
                  <a:pt x="5290914" y="6388469"/>
                  <a:pt x="5224043" y="6367127"/>
                </a:cubicBezTo>
                <a:cubicBezTo>
                  <a:pt x="5189154" y="6356456"/>
                  <a:pt x="5165894" y="6388469"/>
                  <a:pt x="5168801" y="6431153"/>
                </a:cubicBezTo>
                <a:cubicBezTo>
                  <a:pt x="5183339" y="6580550"/>
                  <a:pt x="5099022" y="6630349"/>
                  <a:pt x="5011799" y="6658805"/>
                </a:cubicBezTo>
                <a:cubicBezTo>
                  <a:pt x="4883871" y="6701489"/>
                  <a:pt x="4770480" y="6786859"/>
                  <a:pt x="4651275" y="6858000"/>
                </a:cubicBezTo>
                <a:lnTo>
                  <a:pt x="1823619" y="6858000"/>
                </a:lnTo>
                <a:lnTo>
                  <a:pt x="947849" y="6858000"/>
                </a:lnTo>
                <a:lnTo>
                  <a:pt x="732568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990662-6A54-4397-A101-9FD10E50BDDF}"/>
              </a:ext>
            </a:extLst>
          </p:cNvPr>
          <p:cNvSpPr txBox="1"/>
          <p:nvPr/>
        </p:nvSpPr>
        <p:spPr>
          <a:xfrm>
            <a:off x="530861" y="690880"/>
            <a:ext cx="3293977" cy="266558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3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Art created in the last year</a:t>
            </a:r>
          </a:p>
        </p:txBody>
      </p:sp>
      <p:pic>
        <p:nvPicPr>
          <p:cNvPr id="6146" name="Picture 2" descr="Rainbow-window">
            <a:extLst>
              <a:ext uri="{FF2B5EF4-FFF2-40B4-BE49-F238E27FC236}">
                <a16:creationId xmlns:a16="http://schemas.microsoft.com/office/drawing/2014/main" id="{1CE8F19E-070F-43BC-B4A6-F9CDFDE20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1" y="4415937"/>
            <a:ext cx="3910943" cy="2199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07E9248-51D9-4668-9116-BE770E7514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77200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60"/>
    </mc:Choice>
    <mc:Fallback>
      <p:transition spd="slow" advTm="13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74A0FCA-4C82-4795-9712-3B8D0FB62425}"/>
              </a:ext>
            </a:extLst>
          </p:cNvPr>
          <p:cNvSpPr txBox="1"/>
          <p:nvPr/>
        </p:nvSpPr>
        <p:spPr>
          <a:xfrm>
            <a:off x="1248032" y="1050324"/>
            <a:ext cx="6425514" cy="6574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turn</a:t>
            </a:r>
          </a:p>
          <a:p>
            <a:r>
              <a:rPr lang="en-GB" dirty="0"/>
              <a:t>Think about your feelings and emotions to do with these unusual/extraordinary times and create a piece of art to reflect </a:t>
            </a:r>
            <a:r>
              <a:rPr lang="en-GB"/>
              <a:t>those emotions. 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 have a template with 150mm x 150 mm  square to plan and create your art 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are at home, you need two copies of the sheet.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Session one: plan your piece of art, using sketching to plan (as we would in your school art lessons)</a:t>
            </a:r>
          </a:p>
          <a:p>
            <a:endParaRPr lang="en-GB" dirty="0"/>
          </a:p>
          <a:p>
            <a:r>
              <a:rPr lang="en-GB" dirty="0"/>
              <a:t>Session two: create your piece of art using any colour you like, any medium (paint, pens, collage) that you like. </a:t>
            </a:r>
          </a:p>
          <a:p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A1E5B57-5D1E-4470-8E60-10801E3D56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32900" y="69469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481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28"/>
    </mc:Choice>
    <mc:Fallback>
      <p:transition spd="slow" advTm="38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oodle Spirals Coloring Book_Win32_SL_v5" id="{C2E4F8E0-0690-4EC0-8DF6-D708ED26147B}" vid="{A4C5F6FD-8CEC-4C8D-BE93-C74CEB5D67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35AA840-8754-44B8-82C3-86FBBC6AE1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8943FE8-96AF-472B-A752-DE57C376B1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249700-CAD9-46AE-A808-94D159EDC067}">
  <ds:schemaRefs>
    <ds:schemaRef ds:uri="http://www.w3.org/XML/1998/namespace"/>
    <ds:schemaRef ds:uri="http://schemas.microsoft.com/office/2006/documentManagement/types"/>
    <ds:schemaRef ds:uri="71af3243-3dd4-4a8d-8c0d-dd76da1f02a5"/>
    <ds:schemaRef ds:uri="http://purl.org/dc/dcmitype/"/>
    <ds:schemaRef ds:uri="16c05727-aa75-4e4a-9b5f-8a80a1165891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Doodle spirals coloring book</Template>
  <TotalTime>123</TotalTime>
  <Words>237</Words>
  <Application>Microsoft Office PowerPoint</Application>
  <PresentationFormat>Custom</PresentationFormat>
  <Paragraphs>50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Art Day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Day</dc:title>
  <dc:creator>Suzanne Phillips</dc:creator>
  <cp:lastModifiedBy>Veronica Walter</cp:lastModifiedBy>
  <cp:revision>4</cp:revision>
  <dcterms:created xsi:type="dcterms:W3CDTF">2021-03-01T10:04:18Z</dcterms:created>
  <dcterms:modified xsi:type="dcterms:W3CDTF">2021-03-03T12:03:40Z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