
<file path=[Content_Types].xml><?xml version="1.0" encoding="utf-8"?>
<Types xmlns="http://schemas.openxmlformats.org/package/2006/content-types">
  <Default Extension="png" ContentType="image/png"/>
  <Default Extension="jpeg" ContentType="image/jpeg"/>
  <Default Extension="m4a" ContentType="audio/mp4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1"/>
  </p:notesMasterIdLst>
  <p:handoutMasterIdLst>
    <p:handoutMasterId r:id="rId12"/>
  </p:handoutMasterIdLst>
  <p:sldIdLst>
    <p:sldId id="258" r:id="rId2"/>
    <p:sldId id="324" r:id="rId3"/>
    <p:sldId id="264" r:id="rId4"/>
    <p:sldId id="271" r:id="rId5"/>
    <p:sldId id="283" r:id="rId6"/>
    <p:sldId id="286" r:id="rId7"/>
    <p:sldId id="298" r:id="rId8"/>
    <p:sldId id="323" r:id="rId9"/>
    <p:sldId id="267" r:id="rId10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3"/>
      <p:bold r:id="rId14"/>
      <p:italic r:id="rId15"/>
      <p:boldItalic r:id="rId16"/>
    </p:embeddedFont>
    <p:embeddedFont>
      <p:font typeface="CCW Cursive Writing 1" panose="03050602040000000000" pitchFamily="66" charset="0"/>
      <p:regular r:id="rId17"/>
    </p:embeddedFont>
    <p:embeddedFont>
      <p:font typeface="Sassoon Infant Rg" panose="02000503030000020003" pitchFamily="50" charset="0"/>
      <p:regular r:id="rId18"/>
      <p:bold r:id="rId19"/>
    </p:embeddedFont>
    <p:embeddedFont>
      <p:font typeface="Twinkl" panose="020B0604020202020204" pitchFamily="2" charset="0"/>
      <p:regular r:id="rId20"/>
      <p:bold r:id="rId21"/>
    </p:embeddedFont>
    <p:embeddedFont>
      <p:font typeface="Twinkl SemiBold" pitchFamily="2" charset="0"/>
      <p:bold r:id="rId22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pos="340">
          <p15:clr>
            <a:srgbClr val="A4A3A4"/>
          </p15:clr>
        </p15:guide>
        <p15:guide id="4" orient="horz" pos="3974">
          <p15:clr>
            <a:srgbClr val="A4A3A4"/>
          </p15:clr>
        </p15:guide>
        <p15:guide id="5" pos="5420">
          <p15:clr>
            <a:srgbClr val="A4A3A4"/>
          </p15:clr>
        </p15:guide>
        <p15:guide id="6" orient="horz" pos="346">
          <p15:clr>
            <a:srgbClr val="A4A3A4"/>
          </p15:clr>
        </p15:guide>
        <p15:guide id="7" pos="476">
          <p15:clr>
            <a:srgbClr val="A4A3A4"/>
          </p15:clr>
        </p15:guide>
        <p15:guide id="8" orient="horz" pos="482">
          <p15:clr>
            <a:srgbClr val="A4A3A4"/>
          </p15:clr>
        </p15:guide>
        <p15:guide id="9" orient="horz" pos="3838">
          <p15:clr>
            <a:srgbClr val="A4A3A4"/>
          </p15:clr>
        </p15:guide>
        <p15:guide id="10" pos="5284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E1E5A"/>
    <a:srgbClr val="18A0DB"/>
    <a:srgbClr val="BC0105"/>
    <a:srgbClr val="4DB1E3"/>
    <a:srgbClr val="80C1EB"/>
    <a:srgbClr val="ACDDFC"/>
    <a:srgbClr val="FFFFFF"/>
    <a:srgbClr val="4AA1D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972" autoAdjust="0"/>
    <p:restoredTop sz="94660"/>
  </p:normalViewPr>
  <p:slideViewPr>
    <p:cSldViewPr snapToGrid="0">
      <p:cViewPr varScale="1">
        <p:scale>
          <a:sx n="72" d="100"/>
          <a:sy n="72" d="100"/>
        </p:scale>
        <p:origin x="1188" y="78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1.fntdata"/><Relationship Id="rId18" Type="http://schemas.openxmlformats.org/officeDocument/2006/relationships/font" Target="fonts/font6.fntdata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font" Target="fonts/font9.fntdata"/><Relationship Id="rId7" Type="http://schemas.openxmlformats.org/officeDocument/2006/relationships/slide" Target="slides/slide6.xml"/><Relationship Id="rId12" Type="http://schemas.openxmlformats.org/officeDocument/2006/relationships/handoutMaster" Target="handoutMasters/handoutMaster1.xml"/><Relationship Id="rId17" Type="http://schemas.openxmlformats.org/officeDocument/2006/relationships/font" Target="fonts/font5.fntdata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font" Target="fonts/font4.fntdata"/><Relationship Id="rId20" Type="http://schemas.openxmlformats.org/officeDocument/2006/relationships/font" Target="fonts/font8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font" Target="fonts/font3.fntdata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font" Target="fonts/font7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2.fntdata"/><Relationship Id="rId22" Type="http://schemas.openxmlformats.org/officeDocument/2006/relationships/font" Target="fonts/font10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FA5CB582-BFA9-4179-9287-9FD1DA69EDB9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A09C44C-C3E9-43E9-955F-2EB0C46E51D0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59DE7D6E-E921-4087-AC56-F453A3F55E5C}" type="datetimeFigureOut">
              <a:rPr lang="en-GB"/>
              <a:pPr>
                <a:defRPr/>
              </a:pPr>
              <a:t>19/02/2021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0E2C5D7-DF5F-4E2B-9821-AFE242BA41C1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71909BA-D809-4FBC-A48B-478528DE7EDC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EF5101AD-BEF2-4E24-91B3-F86727DCBF98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5FFA5662-7902-4FC9-AD36-E06E13892F1E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F6EBF5B-2FB5-41F9-8F91-12628D0AF4A6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212A1DA4-92C0-4E09-BCFA-A0023842A58A}" type="datetimeFigureOut">
              <a:rPr lang="en-GB"/>
              <a:pPr>
                <a:defRPr/>
              </a:pPr>
              <a:t>19/02/2021</a:t>
            </a:fld>
            <a:endParaRPr lang="en-GB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422CF1F2-0BCC-4BE1-9661-BEBC803E0FC3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44B64D7C-E920-4BC0-B2B0-CD574608C31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44272A7-41AF-4FB3-BCD2-2A3E6FB2087A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A78923F-692B-44B0-B663-D2EE4265EE0E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F5044185-6B9A-4B4C-AAC5-A5CEDE8CB53E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Slide">
    <p:bg>
      <p:bgPr>
        <a:blipFill dpi="0" rotWithShape="0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9E2CC5D9-4EB9-4E2C-966F-531A74712AF2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9753410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4">
            <a:extLst>
              <a:ext uri="{FF2B5EF4-FFF2-40B4-BE49-F238E27FC236}">
                <a16:creationId xmlns:a16="http://schemas.microsoft.com/office/drawing/2014/main" id="{C74030E1-C513-40F1-A1EB-D367B1351777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3" name="Picture 5">
            <a:extLst>
              <a:ext uri="{FF2B5EF4-FFF2-40B4-BE49-F238E27FC236}">
                <a16:creationId xmlns:a16="http://schemas.microsoft.com/office/drawing/2014/main" id="{941533A7-8559-4B41-A871-374BDF5CAC1C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072438" y="5734050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6687110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>
            <a:extLst>
              <a:ext uri="{FF2B5EF4-FFF2-40B4-BE49-F238E27FC236}">
                <a16:creationId xmlns:a16="http://schemas.microsoft.com/office/drawing/2014/main" id="{4219DA33-0B48-4DB7-B0A0-9F7A5811BF9A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585611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>
            <a:extLst>
              <a:ext uri="{FF2B5EF4-FFF2-40B4-BE49-F238E27FC236}">
                <a16:creationId xmlns:a16="http://schemas.microsoft.com/office/drawing/2014/main" id="{43AB414C-A2A7-4E2E-870C-EABCD35EA37B}"/>
              </a:ext>
            </a:extLst>
          </p:cNvPr>
          <p:cNvSpPr/>
          <p:nvPr userDrawn="1"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4" name="Rounded Rectangle 5">
            <a:extLst>
              <a:ext uri="{FF2B5EF4-FFF2-40B4-BE49-F238E27FC236}">
                <a16:creationId xmlns:a16="http://schemas.microsoft.com/office/drawing/2014/main" id="{6AE59A0C-A84D-4EA5-AF47-2D5161F5AC97}"/>
              </a:ext>
            </a:extLst>
          </p:cNvPr>
          <p:cNvSpPr/>
          <p:nvPr userDrawn="1"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9265F549-706B-4D75-9E83-F3A212E2218B}"/>
              </a:ext>
            </a:extLst>
          </p:cNvPr>
          <p:cNvSpPr txBox="1">
            <a:spLocks/>
          </p:cNvSpPr>
          <p:nvPr userDrawn="1"/>
        </p:nvSpPr>
        <p:spPr>
          <a:xfrm>
            <a:off x="628650" y="30718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18C31E24-0574-44FA-9D41-A81939269669}"/>
              </a:ext>
            </a:extLst>
          </p:cNvPr>
          <p:cNvSpPr txBox="1">
            <a:spLocks/>
          </p:cNvSpPr>
          <p:nvPr userDrawn="1"/>
        </p:nvSpPr>
        <p:spPr>
          <a:xfrm>
            <a:off x="628650" y="7350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7" name="Content Placeholder 15">
            <a:extLst>
              <a:ext uri="{FF2B5EF4-FFF2-40B4-BE49-F238E27FC236}">
                <a16:creationId xmlns:a16="http://schemas.microsoft.com/office/drawing/2014/main" id="{62D1076E-1B53-4B13-B495-E6CCA4D02370}"/>
              </a:ext>
            </a:extLst>
          </p:cNvPr>
          <p:cNvSpPr txBox="1">
            <a:spLocks/>
          </p:cNvSpPr>
          <p:nvPr userDrawn="1"/>
        </p:nvSpPr>
        <p:spPr>
          <a:xfrm>
            <a:off x="628650" y="3467100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lIns="180000" tIns="252000" rIns="252000" bIns="18000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2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Sub statement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282283476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End Slide">
    <p:bg>
      <p:bgPr>
        <a:blipFill dpi="0" rotWithShape="0"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AC0FD5C8-10A4-4752-91CD-68C6DB157372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429376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A0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25ED3629-529B-4928-B3C8-56E925A989D5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D9657D54-C2E9-4107-BAD9-53420669469F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pic>
        <p:nvPicPr>
          <p:cNvPr id="1028" name="Picture 3">
            <a:extLst>
              <a:ext uri="{FF2B5EF4-FFF2-40B4-BE49-F238E27FC236}">
                <a16:creationId xmlns:a16="http://schemas.microsoft.com/office/drawing/2014/main" id="{023320D2-2F18-4BDE-BC73-55777777AFC5}"/>
              </a:ext>
            </a:extLst>
          </p:cNvPr>
          <p:cNvPicPr>
            <a:picLocks noChangeAspect="1"/>
          </p:cNvPicPr>
          <p:nvPr userDrawn="1"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703" r:id="rId1"/>
    <p:sldLayoutId id="2147483704" r:id="rId2"/>
    <p:sldLayoutId id="2147483705" r:id="rId3"/>
    <p:sldLayoutId id="2147483706" r:id="rId4"/>
    <p:sldLayoutId id="2147483707" r:id="rId5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media1.m4a"/><Relationship Id="rId2" Type="http://schemas.microsoft.com/office/2007/relationships/media" Target="../media/media1.m4a"/><Relationship Id="rId1" Type="http://schemas.openxmlformats.org/officeDocument/2006/relationships/tags" Target="../tags/tag1.xml"/><Relationship Id="rId5" Type="http://schemas.openxmlformats.org/officeDocument/2006/relationships/image" Target="../media/image5.png"/><Relationship Id="rId4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media2.m4a"/><Relationship Id="rId2" Type="http://schemas.microsoft.com/office/2007/relationships/media" Target="../media/media2.m4a"/><Relationship Id="rId1" Type="http://schemas.openxmlformats.org/officeDocument/2006/relationships/tags" Target="../tags/tag2.xml"/><Relationship Id="rId5" Type="http://schemas.openxmlformats.org/officeDocument/2006/relationships/image" Target="../media/image5.png"/><Relationship Id="rId4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13" Type="http://schemas.openxmlformats.org/officeDocument/2006/relationships/image" Target="../media/image14.png"/><Relationship Id="rId3" Type="http://schemas.openxmlformats.org/officeDocument/2006/relationships/audio" Target="../media/media3.m4a"/><Relationship Id="rId7" Type="http://schemas.openxmlformats.org/officeDocument/2006/relationships/image" Target="../media/image8.png"/><Relationship Id="rId12" Type="http://schemas.openxmlformats.org/officeDocument/2006/relationships/image" Target="../media/image13.png"/><Relationship Id="rId2" Type="http://schemas.microsoft.com/office/2007/relationships/media" Target="../media/media3.m4a"/><Relationship Id="rId1" Type="http://schemas.openxmlformats.org/officeDocument/2006/relationships/tags" Target="../tags/tag3.xml"/><Relationship Id="rId6" Type="http://schemas.openxmlformats.org/officeDocument/2006/relationships/image" Target="../media/image7.png"/><Relationship Id="rId11" Type="http://schemas.openxmlformats.org/officeDocument/2006/relationships/image" Target="../media/image12.png"/><Relationship Id="rId5" Type="http://schemas.openxmlformats.org/officeDocument/2006/relationships/image" Target="../media/image6.png"/><Relationship Id="rId10" Type="http://schemas.openxmlformats.org/officeDocument/2006/relationships/image" Target="../media/image11.png"/><Relationship Id="rId4" Type="http://schemas.openxmlformats.org/officeDocument/2006/relationships/slideLayout" Target="../slideLayouts/slideLayout3.xml"/><Relationship Id="rId9" Type="http://schemas.openxmlformats.org/officeDocument/2006/relationships/image" Target="../media/image10.png"/><Relationship Id="rId1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13" Type="http://schemas.openxmlformats.org/officeDocument/2006/relationships/image" Target="../media/image23.png"/><Relationship Id="rId3" Type="http://schemas.openxmlformats.org/officeDocument/2006/relationships/audio" Target="../media/media4.m4a"/><Relationship Id="rId7" Type="http://schemas.openxmlformats.org/officeDocument/2006/relationships/image" Target="../media/image17.png"/><Relationship Id="rId12" Type="http://schemas.openxmlformats.org/officeDocument/2006/relationships/image" Target="../media/image22.png"/><Relationship Id="rId2" Type="http://schemas.microsoft.com/office/2007/relationships/media" Target="../media/media4.m4a"/><Relationship Id="rId1" Type="http://schemas.openxmlformats.org/officeDocument/2006/relationships/tags" Target="../tags/tag4.xml"/><Relationship Id="rId6" Type="http://schemas.openxmlformats.org/officeDocument/2006/relationships/image" Target="../media/image16.png"/><Relationship Id="rId11" Type="http://schemas.openxmlformats.org/officeDocument/2006/relationships/image" Target="../media/image21.png"/><Relationship Id="rId5" Type="http://schemas.openxmlformats.org/officeDocument/2006/relationships/image" Target="../media/image15.png"/><Relationship Id="rId15" Type="http://schemas.openxmlformats.org/officeDocument/2006/relationships/image" Target="../media/image5.png"/><Relationship Id="rId10" Type="http://schemas.openxmlformats.org/officeDocument/2006/relationships/image" Target="../media/image20.png"/><Relationship Id="rId4" Type="http://schemas.openxmlformats.org/officeDocument/2006/relationships/slideLayout" Target="../slideLayouts/slideLayout3.xml"/><Relationship Id="rId9" Type="http://schemas.openxmlformats.org/officeDocument/2006/relationships/image" Target="../media/image19.png"/><Relationship Id="rId14" Type="http://schemas.openxmlformats.org/officeDocument/2006/relationships/image" Target="../media/image24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13" Type="http://schemas.openxmlformats.org/officeDocument/2006/relationships/image" Target="../media/image33.png"/><Relationship Id="rId3" Type="http://schemas.openxmlformats.org/officeDocument/2006/relationships/audio" Target="../media/media5.m4a"/><Relationship Id="rId7" Type="http://schemas.openxmlformats.org/officeDocument/2006/relationships/image" Target="../media/image27.png"/><Relationship Id="rId12" Type="http://schemas.openxmlformats.org/officeDocument/2006/relationships/image" Target="../media/image32.png"/><Relationship Id="rId17" Type="http://schemas.openxmlformats.org/officeDocument/2006/relationships/image" Target="../media/image5.png"/><Relationship Id="rId2" Type="http://schemas.microsoft.com/office/2007/relationships/media" Target="../media/media5.m4a"/><Relationship Id="rId16" Type="http://schemas.openxmlformats.org/officeDocument/2006/relationships/image" Target="../media/image36.png"/><Relationship Id="rId1" Type="http://schemas.openxmlformats.org/officeDocument/2006/relationships/tags" Target="../tags/tag5.xml"/><Relationship Id="rId6" Type="http://schemas.openxmlformats.org/officeDocument/2006/relationships/image" Target="../media/image26.png"/><Relationship Id="rId11" Type="http://schemas.openxmlformats.org/officeDocument/2006/relationships/image" Target="../media/image31.png"/><Relationship Id="rId5" Type="http://schemas.openxmlformats.org/officeDocument/2006/relationships/image" Target="../media/image25.png"/><Relationship Id="rId15" Type="http://schemas.openxmlformats.org/officeDocument/2006/relationships/image" Target="../media/image35.png"/><Relationship Id="rId10" Type="http://schemas.openxmlformats.org/officeDocument/2006/relationships/image" Target="../media/image30.png"/><Relationship Id="rId4" Type="http://schemas.openxmlformats.org/officeDocument/2006/relationships/slideLayout" Target="../slideLayouts/slideLayout3.xml"/><Relationship Id="rId9" Type="http://schemas.openxmlformats.org/officeDocument/2006/relationships/image" Target="../media/image29.png"/><Relationship Id="rId14" Type="http://schemas.openxmlformats.org/officeDocument/2006/relationships/image" Target="../media/image34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png"/><Relationship Id="rId13" Type="http://schemas.openxmlformats.org/officeDocument/2006/relationships/image" Target="../media/image45.png"/><Relationship Id="rId3" Type="http://schemas.openxmlformats.org/officeDocument/2006/relationships/audio" Target="../media/media6.m4a"/><Relationship Id="rId7" Type="http://schemas.openxmlformats.org/officeDocument/2006/relationships/image" Target="../media/image39.png"/><Relationship Id="rId12" Type="http://schemas.openxmlformats.org/officeDocument/2006/relationships/image" Target="../media/image44.png"/><Relationship Id="rId2" Type="http://schemas.microsoft.com/office/2007/relationships/media" Target="../media/media6.m4a"/><Relationship Id="rId1" Type="http://schemas.openxmlformats.org/officeDocument/2006/relationships/tags" Target="../tags/tag6.xml"/><Relationship Id="rId6" Type="http://schemas.openxmlformats.org/officeDocument/2006/relationships/image" Target="../media/image38.png"/><Relationship Id="rId11" Type="http://schemas.openxmlformats.org/officeDocument/2006/relationships/image" Target="../media/image43.png"/><Relationship Id="rId5" Type="http://schemas.openxmlformats.org/officeDocument/2006/relationships/image" Target="../media/image37.jpeg"/><Relationship Id="rId15" Type="http://schemas.openxmlformats.org/officeDocument/2006/relationships/image" Target="../media/image5.png"/><Relationship Id="rId10" Type="http://schemas.openxmlformats.org/officeDocument/2006/relationships/image" Target="../media/image42.png"/><Relationship Id="rId4" Type="http://schemas.openxmlformats.org/officeDocument/2006/relationships/slideLayout" Target="../slideLayouts/slideLayout3.xml"/><Relationship Id="rId9" Type="http://schemas.openxmlformats.org/officeDocument/2006/relationships/image" Target="../media/image41.png"/><Relationship Id="rId14" Type="http://schemas.openxmlformats.org/officeDocument/2006/relationships/image" Target="../media/image46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50.png"/><Relationship Id="rId13" Type="http://schemas.openxmlformats.org/officeDocument/2006/relationships/image" Target="../media/image55.png"/><Relationship Id="rId18" Type="http://schemas.openxmlformats.org/officeDocument/2006/relationships/image" Target="../media/image5.png"/><Relationship Id="rId3" Type="http://schemas.openxmlformats.org/officeDocument/2006/relationships/audio" Target="../media/media7.m4a"/><Relationship Id="rId7" Type="http://schemas.openxmlformats.org/officeDocument/2006/relationships/image" Target="../media/image49.png"/><Relationship Id="rId12" Type="http://schemas.openxmlformats.org/officeDocument/2006/relationships/image" Target="../media/image54.png"/><Relationship Id="rId17" Type="http://schemas.openxmlformats.org/officeDocument/2006/relationships/image" Target="../media/image59.png"/><Relationship Id="rId2" Type="http://schemas.microsoft.com/office/2007/relationships/media" Target="../media/media7.m4a"/><Relationship Id="rId16" Type="http://schemas.openxmlformats.org/officeDocument/2006/relationships/image" Target="../media/image58.png"/><Relationship Id="rId1" Type="http://schemas.openxmlformats.org/officeDocument/2006/relationships/tags" Target="../tags/tag7.xml"/><Relationship Id="rId6" Type="http://schemas.openxmlformats.org/officeDocument/2006/relationships/image" Target="../media/image48.png"/><Relationship Id="rId11" Type="http://schemas.openxmlformats.org/officeDocument/2006/relationships/image" Target="../media/image53.png"/><Relationship Id="rId5" Type="http://schemas.openxmlformats.org/officeDocument/2006/relationships/image" Target="../media/image47.png"/><Relationship Id="rId15" Type="http://schemas.openxmlformats.org/officeDocument/2006/relationships/image" Target="../media/image57.png"/><Relationship Id="rId10" Type="http://schemas.openxmlformats.org/officeDocument/2006/relationships/image" Target="../media/image52.png"/><Relationship Id="rId4" Type="http://schemas.openxmlformats.org/officeDocument/2006/relationships/slideLayout" Target="../slideLayouts/slideLayout3.xml"/><Relationship Id="rId9" Type="http://schemas.openxmlformats.org/officeDocument/2006/relationships/image" Target="../media/image51.png"/><Relationship Id="rId14" Type="http://schemas.openxmlformats.org/officeDocument/2006/relationships/image" Target="../media/image5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audio" Target="../media/media8.m4a"/><Relationship Id="rId2" Type="http://schemas.microsoft.com/office/2007/relationships/media" Target="../media/media8.m4a"/><Relationship Id="rId1" Type="http://schemas.openxmlformats.org/officeDocument/2006/relationships/tags" Target="../tags/tag8.xml"/><Relationship Id="rId5" Type="http://schemas.openxmlformats.org/officeDocument/2006/relationships/image" Target="../media/image5.png"/><Relationship Id="rId4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5.xml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4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BC46B0B2-FD6C-4E35-8310-0615FB083A4A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3812"/>
    </mc:Choice>
    <mc:Fallback>
      <p:transition spd="slow" advTm="1381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78C961C3-27FA-4923-ABFC-205D5F5D8096}"/>
              </a:ext>
            </a:extLst>
          </p:cNvPr>
          <p:cNvSpPr txBox="1"/>
          <p:nvPr/>
        </p:nvSpPr>
        <p:spPr>
          <a:xfrm>
            <a:off x="1325217" y="1285461"/>
            <a:ext cx="2305879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0" dirty="0">
                <a:latin typeface="CCW Cursive Writing 1" panose="03050602040000000000" pitchFamily="66" charset="0"/>
              </a:rPr>
              <a:t>ow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24D6CD9-48EF-407A-A707-8AD4FE764E5C}"/>
              </a:ext>
            </a:extLst>
          </p:cNvPr>
          <p:cNvSpPr txBox="1"/>
          <p:nvPr/>
        </p:nvSpPr>
        <p:spPr>
          <a:xfrm>
            <a:off x="5353878" y="1431235"/>
            <a:ext cx="2464905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0" dirty="0">
                <a:latin typeface="CCW Cursive Writing 1" panose="03050602040000000000" pitchFamily="66" charset="0"/>
              </a:rPr>
              <a:t>ai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9A0DBF4-2A61-4BAA-ADDC-FB1850E6B674}"/>
              </a:ext>
            </a:extLst>
          </p:cNvPr>
          <p:cNvSpPr txBox="1"/>
          <p:nvPr/>
        </p:nvSpPr>
        <p:spPr>
          <a:xfrm>
            <a:off x="1046921" y="2899158"/>
            <a:ext cx="2451653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0" dirty="0" err="1">
                <a:latin typeface="CCW Cursive Writing 1" panose="03050602040000000000" pitchFamily="66" charset="0"/>
              </a:rPr>
              <a:t>ee</a:t>
            </a:r>
            <a:endParaRPr lang="en-GB" sz="8000" dirty="0">
              <a:latin typeface="CCW Cursive Writing 1" panose="03050602040000000000" pitchFamily="66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4FD68B1-3C87-4D2B-A8A6-862FA9957674}"/>
              </a:ext>
            </a:extLst>
          </p:cNvPr>
          <p:cNvSpPr txBox="1"/>
          <p:nvPr/>
        </p:nvSpPr>
        <p:spPr>
          <a:xfrm>
            <a:off x="4572000" y="3021496"/>
            <a:ext cx="3127513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0" dirty="0" err="1">
                <a:latin typeface="CCW Cursive Writing 1" panose="03050602040000000000" pitchFamily="66" charset="0"/>
              </a:rPr>
              <a:t>igh</a:t>
            </a:r>
            <a:endParaRPr lang="en-GB" sz="8000" dirty="0">
              <a:latin typeface="CCW Cursive Writing 1" panose="03050602040000000000" pitchFamily="66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562DB9E6-CD37-4846-B71F-AFB352FD8C69}"/>
              </a:ext>
            </a:extLst>
          </p:cNvPr>
          <p:cNvSpPr txBox="1"/>
          <p:nvPr/>
        </p:nvSpPr>
        <p:spPr>
          <a:xfrm>
            <a:off x="3869635" y="4611757"/>
            <a:ext cx="2716695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8000" dirty="0" err="1">
                <a:latin typeface="CCW Cursive Writing 1" panose="03050602040000000000" pitchFamily="66" charset="0"/>
              </a:rPr>
              <a:t>ar</a:t>
            </a:r>
            <a:endParaRPr lang="en-GB" sz="8000" dirty="0">
              <a:latin typeface="CCW Cursive Writing 1" panose="03050602040000000000" pitchFamily="66" charset="0"/>
            </a:endParaRPr>
          </a:p>
        </p:txBody>
      </p:sp>
      <p:pic>
        <p:nvPicPr>
          <p:cNvPr id="8" name="Audio 7">
            <a:hlinkClick r:id="" action="ppaction://media"/>
            <a:extLst>
              <a:ext uri="{FF2B5EF4-FFF2-40B4-BE49-F238E27FC236}">
                <a16:creationId xmlns:a16="http://schemas.microsoft.com/office/drawing/2014/main" id="{7884C2B3-CB37-4761-B57A-24F642A60090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7327091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4847"/>
    </mc:Choice>
    <mc:Fallback>
      <p:transition spd="slow" advTm="4484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4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  <p:bldLst>
      <p:bldP spid="2" grpId="0"/>
      <p:bldP spid="3" grpId="0"/>
      <p:bldP spid="4" grpId="0"/>
      <p:bldP spid="5" grpId="0"/>
      <p:bldP spid="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>
            <a:extLst>
              <a:ext uri="{FF2B5EF4-FFF2-40B4-BE49-F238E27FC236}">
                <a16:creationId xmlns:a16="http://schemas.microsoft.com/office/drawing/2014/main" id="{8EC895D3-ED55-4435-B01B-3968230A5D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 rtlCol="0"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altLang="en-US" sz="3600" dirty="0">
                <a:solidFill>
                  <a:schemeClr val="tx1"/>
                </a:solidFill>
                <a:latin typeface="+mn-lt"/>
              </a:rPr>
              <a:t>Digraphs</a:t>
            </a:r>
            <a:endParaRPr lang="en-GB" sz="3600" dirty="0">
              <a:latin typeface="+mn-lt"/>
            </a:endParaRPr>
          </a:p>
        </p:txBody>
      </p:sp>
      <p:sp>
        <p:nvSpPr>
          <p:cNvPr id="9219" name="Rectangle 4">
            <a:extLst>
              <a:ext uri="{FF2B5EF4-FFF2-40B4-BE49-F238E27FC236}">
                <a16:creationId xmlns:a16="http://schemas.microsoft.com/office/drawing/2014/main" id="{2F0F8C2A-BE34-4390-AA7F-A17F733284A4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5650" y="1514475"/>
            <a:ext cx="7632700" cy="1068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500">
                <a:solidFill>
                  <a:schemeClr val="tx1"/>
                </a:solidFill>
              </a:rPr>
              <a:t>A digraph is a sound which has two letters.</a:t>
            </a:r>
          </a:p>
          <a:p>
            <a:pPr algn="ctr" eaLnBrk="1" hangingPunct="1">
              <a:lnSpc>
                <a:spcPct val="100000"/>
              </a:lnSpc>
              <a:spcBef>
                <a:spcPts val="1200"/>
              </a:spcBef>
              <a:buFontTx/>
              <a:buNone/>
            </a:pPr>
            <a:r>
              <a:rPr lang="en-GB" altLang="en-US" sz="2500">
                <a:solidFill>
                  <a:schemeClr val="tx1"/>
                </a:solidFill>
              </a:rPr>
              <a:t>Write the name of each object that has the ‘ai’ sound. </a:t>
            </a:r>
          </a:p>
        </p:txBody>
      </p:sp>
      <p:pic>
        <p:nvPicPr>
          <p:cNvPr id="9220" name="Picture 1">
            <a:extLst>
              <a:ext uri="{FF2B5EF4-FFF2-40B4-BE49-F238E27FC236}">
                <a16:creationId xmlns:a16="http://schemas.microsoft.com/office/drawing/2014/main" id="{212A1C95-9175-4AB0-86BF-10AC44A7B8AF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55650" y="2955925"/>
            <a:ext cx="1703388" cy="849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1" name="Picture 3">
            <a:extLst>
              <a:ext uri="{FF2B5EF4-FFF2-40B4-BE49-F238E27FC236}">
                <a16:creationId xmlns:a16="http://schemas.microsoft.com/office/drawing/2014/main" id="{ABAD1F86-E8AC-4C59-B4A6-49A1CFAFE135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868613" y="2897188"/>
            <a:ext cx="1970087" cy="1446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2" name="Picture 10">
            <a:extLst>
              <a:ext uri="{FF2B5EF4-FFF2-40B4-BE49-F238E27FC236}">
                <a16:creationId xmlns:a16="http://schemas.microsoft.com/office/drawing/2014/main" id="{CDC0FEE5-36C5-4688-B52D-E8F804FAB9B6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178425" y="3381375"/>
            <a:ext cx="1414463" cy="768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3" name="Picture 3">
            <a:extLst>
              <a:ext uri="{FF2B5EF4-FFF2-40B4-BE49-F238E27FC236}">
                <a16:creationId xmlns:a16="http://schemas.microsoft.com/office/drawing/2014/main" id="{243AEB65-48AE-44B8-8D93-7E8FBC64539B}"/>
              </a:ext>
            </a:extLst>
          </p:cNvPr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562021">
            <a:off x="7037388" y="3079750"/>
            <a:ext cx="884237" cy="1673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4" name="Picture 9">
            <a:extLst>
              <a:ext uri="{FF2B5EF4-FFF2-40B4-BE49-F238E27FC236}">
                <a16:creationId xmlns:a16="http://schemas.microsoft.com/office/drawing/2014/main" id="{33367109-5936-4488-9E6B-FC80D075F341}"/>
              </a:ext>
            </a:extLst>
          </p:cNvPr>
          <p:cNvPicPr>
            <a:picLocks noChangeAspect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89025" y="4267200"/>
            <a:ext cx="1230313" cy="1204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5" name="Picture 12">
            <a:extLst>
              <a:ext uri="{FF2B5EF4-FFF2-40B4-BE49-F238E27FC236}">
                <a16:creationId xmlns:a16="http://schemas.microsoft.com/office/drawing/2014/main" id="{DE51C415-7A20-43E2-A64F-AC249B27FEC7}"/>
              </a:ext>
            </a:extLst>
          </p:cNvPr>
          <p:cNvPicPr>
            <a:picLocks noChangeAspect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489575" y="4587875"/>
            <a:ext cx="1508125" cy="1323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6" name="Picture 13">
            <a:extLst>
              <a:ext uri="{FF2B5EF4-FFF2-40B4-BE49-F238E27FC236}">
                <a16:creationId xmlns:a16="http://schemas.microsoft.com/office/drawing/2014/main" id="{D49098A4-A774-4907-A139-99406D8DAD17}"/>
              </a:ext>
            </a:extLst>
          </p:cNvPr>
          <p:cNvPicPr>
            <a:picLocks noChangeAspect="1"/>
          </p:cNvPicPr>
          <p:nvPr/>
        </p:nvPicPr>
        <p:blipFill>
          <a:blip r:embed="rId1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365375" y="5191125"/>
            <a:ext cx="1416050" cy="881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7" name="Picture 14">
            <a:extLst>
              <a:ext uri="{FF2B5EF4-FFF2-40B4-BE49-F238E27FC236}">
                <a16:creationId xmlns:a16="http://schemas.microsoft.com/office/drawing/2014/main" id="{B0C652DD-E4E4-4F5C-B4A1-0DA07117EE22}"/>
              </a:ext>
            </a:extLst>
          </p:cNvPr>
          <p:cNvPicPr>
            <a:picLocks noChangeAspect="1"/>
          </p:cNvPicPr>
          <p:nvPr/>
        </p:nvPicPr>
        <p:blipFill>
          <a:blip r:embed="rId1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873500" y="4348163"/>
            <a:ext cx="1524000" cy="1196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8" name="Picture 6">
            <a:extLst>
              <a:ext uri="{FF2B5EF4-FFF2-40B4-BE49-F238E27FC236}">
                <a16:creationId xmlns:a16="http://schemas.microsoft.com/office/drawing/2014/main" id="{8BF3BC47-C09A-437B-890D-FECAA2859BEB}"/>
              </a:ext>
            </a:extLst>
          </p:cNvPr>
          <p:cNvPicPr>
            <a:picLocks noChangeAspect="1"/>
          </p:cNvPicPr>
          <p:nvPr/>
        </p:nvPicPr>
        <p:blipFill>
          <a:blip r:embed="rId1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091363" y="4922838"/>
            <a:ext cx="776287" cy="1096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C19282EA-73A7-4634-BE6A-6A6606A1D30B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4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5706"/>
    </mc:Choice>
    <mc:Fallback>
      <p:transition spd="slow" advTm="5570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>
            <a:extLst>
              <a:ext uri="{FF2B5EF4-FFF2-40B4-BE49-F238E27FC236}">
                <a16:creationId xmlns:a16="http://schemas.microsoft.com/office/drawing/2014/main" id="{DE4EC6E7-7EDB-448C-AAC3-C79AA99016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 rtlCol="0"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altLang="en-US" sz="2800" dirty="0">
                <a:solidFill>
                  <a:schemeClr val="tx1"/>
                </a:solidFill>
                <a:latin typeface="Twinkl" pitchFamily="2" charset="0"/>
                <a:ea typeface="+mn-ea"/>
                <a:cs typeface="+mn-cs"/>
              </a:rPr>
              <a:t>Digraphs</a:t>
            </a:r>
            <a:endParaRPr lang="en-GB" sz="2800" dirty="0">
              <a:solidFill>
                <a:schemeClr val="tx1"/>
              </a:solidFill>
              <a:latin typeface="Twinkl" pitchFamily="2" charset="0"/>
              <a:ea typeface="+mn-ea"/>
              <a:cs typeface="+mn-cs"/>
            </a:endParaRPr>
          </a:p>
        </p:txBody>
      </p:sp>
      <p:sp>
        <p:nvSpPr>
          <p:cNvPr id="12291" name="TextBox 5">
            <a:extLst>
              <a:ext uri="{FF2B5EF4-FFF2-40B4-BE49-F238E27FC236}">
                <a16:creationId xmlns:a16="http://schemas.microsoft.com/office/drawing/2014/main" id="{F7A8417C-9D5E-42C6-A5AA-0E667B224FB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14388" y="1439863"/>
            <a:ext cx="7519987" cy="984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>
                <a:solidFill>
                  <a:schemeClr val="tx1"/>
                </a:solidFill>
              </a:rPr>
              <a:t>A digraph is a sound which has two letters.</a:t>
            </a:r>
          </a:p>
          <a:p>
            <a:pPr algn="ctr" eaLnBrk="1" hangingPunct="1">
              <a:lnSpc>
                <a:spcPct val="100000"/>
              </a:lnSpc>
              <a:spcBef>
                <a:spcPts val="1200"/>
              </a:spcBef>
              <a:buFontTx/>
              <a:buNone/>
            </a:pPr>
            <a:r>
              <a:rPr lang="en-GB" altLang="en-US" sz="2400">
                <a:solidFill>
                  <a:schemeClr val="tx1"/>
                </a:solidFill>
              </a:rPr>
              <a:t>Write the name of each object that has the ‘ar’ sound. </a:t>
            </a:r>
          </a:p>
        </p:txBody>
      </p:sp>
      <p:pic>
        <p:nvPicPr>
          <p:cNvPr id="12292" name="Picture 1">
            <a:extLst>
              <a:ext uri="{FF2B5EF4-FFF2-40B4-BE49-F238E27FC236}">
                <a16:creationId xmlns:a16="http://schemas.microsoft.com/office/drawing/2014/main" id="{A5F712A6-5C62-4AC5-AD00-DB24D39C3CEB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65175" y="3014663"/>
            <a:ext cx="1722438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3" name="Picture 2">
            <a:extLst>
              <a:ext uri="{FF2B5EF4-FFF2-40B4-BE49-F238E27FC236}">
                <a16:creationId xmlns:a16="http://schemas.microsoft.com/office/drawing/2014/main" id="{93210055-A153-456A-B120-18927DAE86E1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620963" y="2892425"/>
            <a:ext cx="765175" cy="912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4" name="Picture 5">
            <a:extLst>
              <a:ext uri="{FF2B5EF4-FFF2-40B4-BE49-F238E27FC236}">
                <a16:creationId xmlns:a16="http://schemas.microsoft.com/office/drawing/2014/main" id="{5CD52378-6EF5-4E97-A054-DE35FB610E31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843588" y="4475163"/>
            <a:ext cx="2625725" cy="1703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5" name="Picture 8">
            <a:extLst>
              <a:ext uri="{FF2B5EF4-FFF2-40B4-BE49-F238E27FC236}">
                <a16:creationId xmlns:a16="http://schemas.microsoft.com/office/drawing/2014/main" id="{06412BD1-6F6E-4464-9E2C-4D952D9FA577}"/>
              </a:ext>
            </a:extLst>
          </p:cNvPr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65175" y="5145088"/>
            <a:ext cx="3032125" cy="1117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6" name="Picture 9">
            <a:extLst>
              <a:ext uri="{FF2B5EF4-FFF2-40B4-BE49-F238E27FC236}">
                <a16:creationId xmlns:a16="http://schemas.microsoft.com/office/drawing/2014/main" id="{A808105F-A010-463B-898D-3B358B4A9F8F}"/>
              </a:ext>
            </a:extLst>
          </p:cNvPr>
          <p:cNvPicPr>
            <a:picLocks noChangeAspect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704138" y="2973388"/>
            <a:ext cx="765175" cy="1403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7" name="Picture 10">
            <a:extLst>
              <a:ext uri="{FF2B5EF4-FFF2-40B4-BE49-F238E27FC236}">
                <a16:creationId xmlns:a16="http://schemas.microsoft.com/office/drawing/2014/main" id="{FBC420E5-1931-46B3-ABB1-2E9FBA3D7FC7}"/>
              </a:ext>
            </a:extLst>
          </p:cNvPr>
          <p:cNvPicPr>
            <a:picLocks noChangeAspect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142038" y="2914650"/>
            <a:ext cx="1330325" cy="741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8" name="Picture 11">
            <a:extLst>
              <a:ext uri="{FF2B5EF4-FFF2-40B4-BE49-F238E27FC236}">
                <a16:creationId xmlns:a16="http://schemas.microsoft.com/office/drawing/2014/main" id="{DE39E134-2E58-43A4-BFBC-27D9E9332B39}"/>
              </a:ext>
            </a:extLst>
          </p:cNvPr>
          <p:cNvPicPr>
            <a:picLocks noChangeAspect="1"/>
          </p:cNvPicPr>
          <p:nvPr/>
        </p:nvPicPr>
        <p:blipFill>
          <a:blip r:embed="rId1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925638" y="3868738"/>
            <a:ext cx="1409700" cy="1154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9" name="Picture 12">
            <a:extLst>
              <a:ext uri="{FF2B5EF4-FFF2-40B4-BE49-F238E27FC236}">
                <a16:creationId xmlns:a16="http://schemas.microsoft.com/office/drawing/2014/main" id="{9D70FB3D-C7C8-4250-BD75-95DACD582D4E}"/>
              </a:ext>
            </a:extLst>
          </p:cNvPr>
          <p:cNvPicPr>
            <a:picLocks noChangeAspect="1"/>
          </p:cNvPicPr>
          <p:nvPr/>
        </p:nvPicPr>
        <p:blipFill>
          <a:blip r:embed="rId1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651250" y="2922588"/>
            <a:ext cx="1062038" cy="1471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300" name="Picture 13">
            <a:extLst>
              <a:ext uri="{FF2B5EF4-FFF2-40B4-BE49-F238E27FC236}">
                <a16:creationId xmlns:a16="http://schemas.microsoft.com/office/drawing/2014/main" id="{777854A4-1FF9-4012-A138-2E19CC310964}"/>
              </a:ext>
            </a:extLst>
          </p:cNvPr>
          <p:cNvPicPr>
            <a:picLocks noChangeAspect="1"/>
          </p:cNvPicPr>
          <p:nvPr/>
        </p:nvPicPr>
        <p:blipFill>
          <a:blip r:embed="rId1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995863" y="3586163"/>
            <a:ext cx="1268412" cy="1254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301" name="Picture 14">
            <a:extLst>
              <a:ext uri="{FF2B5EF4-FFF2-40B4-BE49-F238E27FC236}">
                <a16:creationId xmlns:a16="http://schemas.microsoft.com/office/drawing/2014/main" id="{EC5580C1-8E23-4332-9409-2D89709B7EED}"/>
              </a:ext>
            </a:extLst>
          </p:cNvPr>
          <p:cNvPicPr>
            <a:picLocks noChangeAspect="1"/>
          </p:cNvPicPr>
          <p:nvPr/>
        </p:nvPicPr>
        <p:blipFill>
          <a:blip r:embed="rId1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962400" y="5065713"/>
            <a:ext cx="1724025" cy="106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36212ABE-1589-497F-84AE-BAD4DE31F0E7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2641"/>
    </mc:Choice>
    <mc:Fallback>
      <p:transition spd="slow" advTm="4264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>
            <a:extLst>
              <a:ext uri="{FF2B5EF4-FFF2-40B4-BE49-F238E27FC236}">
                <a16:creationId xmlns:a16="http://schemas.microsoft.com/office/drawing/2014/main" id="{F18A3D5C-0181-4383-B679-25C483E937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 rtlCol="0"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altLang="en-US" sz="2800" dirty="0">
                <a:solidFill>
                  <a:schemeClr val="tx1"/>
                </a:solidFill>
                <a:latin typeface="Twinkl" pitchFamily="2" charset="0"/>
                <a:ea typeface="+mn-ea"/>
                <a:cs typeface="+mn-cs"/>
              </a:rPr>
              <a:t>Digraphs</a:t>
            </a:r>
            <a:endParaRPr lang="en-GB" sz="2800" dirty="0">
              <a:solidFill>
                <a:schemeClr val="tx1"/>
              </a:solidFill>
              <a:latin typeface="Twinkl" pitchFamily="2" charset="0"/>
              <a:ea typeface="+mn-ea"/>
              <a:cs typeface="+mn-cs"/>
            </a:endParaRPr>
          </a:p>
        </p:txBody>
      </p:sp>
      <p:sp>
        <p:nvSpPr>
          <p:cNvPr id="21507" name="TextBox 5">
            <a:extLst>
              <a:ext uri="{FF2B5EF4-FFF2-40B4-BE49-F238E27FC236}">
                <a16:creationId xmlns:a16="http://schemas.microsoft.com/office/drawing/2014/main" id="{742090C5-7135-42C5-8AFB-EA97EB02C58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14388" y="1439863"/>
            <a:ext cx="7519987" cy="984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>
                <a:solidFill>
                  <a:schemeClr val="tx1"/>
                </a:solidFill>
              </a:rPr>
              <a:t>A digraph is a sound which has two letters.</a:t>
            </a:r>
          </a:p>
          <a:p>
            <a:pPr algn="ctr" eaLnBrk="1" hangingPunct="1">
              <a:lnSpc>
                <a:spcPct val="100000"/>
              </a:lnSpc>
              <a:spcBef>
                <a:spcPts val="1200"/>
              </a:spcBef>
              <a:buFontTx/>
              <a:buNone/>
            </a:pPr>
            <a:r>
              <a:rPr lang="en-GB" altLang="en-US" sz="2400">
                <a:solidFill>
                  <a:schemeClr val="tx1"/>
                </a:solidFill>
              </a:rPr>
              <a:t>Write the name of each object that has the ‘ee’ sound. </a:t>
            </a:r>
          </a:p>
        </p:txBody>
      </p:sp>
      <p:pic>
        <p:nvPicPr>
          <p:cNvPr id="21508" name="Picture 1">
            <a:extLst>
              <a:ext uri="{FF2B5EF4-FFF2-40B4-BE49-F238E27FC236}">
                <a16:creationId xmlns:a16="http://schemas.microsoft.com/office/drawing/2014/main" id="{B6122BA5-E898-40D5-9FA1-68D4219AEF3C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44525" y="2600325"/>
            <a:ext cx="1747838" cy="83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09" name="Picture 2">
            <a:extLst>
              <a:ext uri="{FF2B5EF4-FFF2-40B4-BE49-F238E27FC236}">
                <a16:creationId xmlns:a16="http://schemas.microsoft.com/office/drawing/2014/main" id="{40EB549B-6C22-48FE-A093-887DE46D1018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273925" y="2549525"/>
            <a:ext cx="1209675" cy="741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10" name="Picture 3">
            <a:extLst>
              <a:ext uri="{FF2B5EF4-FFF2-40B4-BE49-F238E27FC236}">
                <a16:creationId xmlns:a16="http://schemas.microsoft.com/office/drawing/2014/main" id="{58F987D4-409C-4953-9146-351A7F682F83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226050" y="5233988"/>
            <a:ext cx="1046163" cy="1019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11" name="Picture 5">
            <a:extLst>
              <a:ext uri="{FF2B5EF4-FFF2-40B4-BE49-F238E27FC236}">
                <a16:creationId xmlns:a16="http://schemas.microsoft.com/office/drawing/2014/main" id="{D6DB6848-90A7-46C2-8A95-B7E17BACB5A5}"/>
              </a:ext>
            </a:extLst>
          </p:cNvPr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610475" y="3719513"/>
            <a:ext cx="704850" cy="806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12" name="Picture 6">
            <a:extLst>
              <a:ext uri="{FF2B5EF4-FFF2-40B4-BE49-F238E27FC236}">
                <a16:creationId xmlns:a16="http://schemas.microsoft.com/office/drawing/2014/main" id="{0CAB6AAE-64AC-4D20-B6CE-AB4E9FAD7F85}"/>
              </a:ext>
            </a:extLst>
          </p:cNvPr>
          <p:cNvPicPr>
            <a:picLocks noChangeAspect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44525" y="4962525"/>
            <a:ext cx="1533525" cy="1266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13" name="Picture 8">
            <a:extLst>
              <a:ext uri="{FF2B5EF4-FFF2-40B4-BE49-F238E27FC236}">
                <a16:creationId xmlns:a16="http://schemas.microsoft.com/office/drawing/2014/main" id="{491C5654-786D-4FB5-B56B-112D44D5FFFB}"/>
              </a:ext>
            </a:extLst>
          </p:cNvPr>
          <p:cNvPicPr>
            <a:picLocks noChangeAspect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105150" y="2705100"/>
            <a:ext cx="1200150" cy="733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14" name="Picture 9">
            <a:extLst>
              <a:ext uri="{FF2B5EF4-FFF2-40B4-BE49-F238E27FC236}">
                <a16:creationId xmlns:a16="http://schemas.microsoft.com/office/drawing/2014/main" id="{A040FE4E-0ACE-4B5A-A416-B20F9DF2A1C8}"/>
              </a:ext>
            </a:extLst>
          </p:cNvPr>
          <p:cNvPicPr>
            <a:picLocks noChangeAspect="1"/>
          </p:cNvPicPr>
          <p:nvPr/>
        </p:nvPicPr>
        <p:blipFill>
          <a:blip r:embed="rId1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015163" y="4737100"/>
            <a:ext cx="1468437" cy="1470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15" name="Picture 10">
            <a:extLst>
              <a:ext uri="{FF2B5EF4-FFF2-40B4-BE49-F238E27FC236}">
                <a16:creationId xmlns:a16="http://schemas.microsoft.com/office/drawing/2014/main" id="{4E1FC13D-16A7-47B1-9979-CBEF1E0B7B48}"/>
              </a:ext>
            </a:extLst>
          </p:cNvPr>
          <p:cNvPicPr>
            <a:picLocks noChangeAspect="1"/>
          </p:cNvPicPr>
          <p:nvPr/>
        </p:nvPicPr>
        <p:blipFill>
          <a:blip r:embed="rId1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862513" y="2582863"/>
            <a:ext cx="2209800" cy="1165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16" name="Picture 11">
            <a:extLst>
              <a:ext uri="{FF2B5EF4-FFF2-40B4-BE49-F238E27FC236}">
                <a16:creationId xmlns:a16="http://schemas.microsoft.com/office/drawing/2014/main" id="{A60E3994-B3FC-42F4-8897-CE85F5B0F92E}"/>
              </a:ext>
            </a:extLst>
          </p:cNvPr>
          <p:cNvPicPr>
            <a:picLocks noChangeAspect="1"/>
          </p:cNvPicPr>
          <p:nvPr/>
        </p:nvPicPr>
        <p:blipFill>
          <a:blip r:embed="rId1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89013" y="3514725"/>
            <a:ext cx="1511300" cy="1363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17" name="Picture 12">
            <a:extLst>
              <a:ext uri="{FF2B5EF4-FFF2-40B4-BE49-F238E27FC236}">
                <a16:creationId xmlns:a16="http://schemas.microsoft.com/office/drawing/2014/main" id="{1F6778E1-D745-429C-AC87-E606ACECAD18}"/>
              </a:ext>
            </a:extLst>
          </p:cNvPr>
          <p:cNvPicPr>
            <a:picLocks noChangeAspect="1"/>
          </p:cNvPicPr>
          <p:nvPr/>
        </p:nvPicPr>
        <p:blipFill>
          <a:blip r:embed="rId1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955925" y="5233988"/>
            <a:ext cx="1498600" cy="1085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18" name="Picture 13">
            <a:extLst>
              <a:ext uri="{FF2B5EF4-FFF2-40B4-BE49-F238E27FC236}">
                <a16:creationId xmlns:a16="http://schemas.microsoft.com/office/drawing/2014/main" id="{686B6E2C-05AF-4FE5-A147-CC8A579A2CE9}"/>
              </a:ext>
            </a:extLst>
          </p:cNvPr>
          <p:cNvPicPr>
            <a:picLocks noChangeAspect="1"/>
          </p:cNvPicPr>
          <p:nvPr/>
        </p:nvPicPr>
        <p:blipFill>
          <a:blip r:embed="rId1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-3579282">
            <a:off x="5796757" y="3475831"/>
            <a:ext cx="490538" cy="2054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19" name="Picture 14">
            <a:extLst>
              <a:ext uri="{FF2B5EF4-FFF2-40B4-BE49-F238E27FC236}">
                <a16:creationId xmlns:a16="http://schemas.microsoft.com/office/drawing/2014/main" id="{567EFBB5-39E2-4058-9451-EAC4A55E20A3}"/>
              </a:ext>
            </a:extLst>
          </p:cNvPr>
          <p:cNvPicPr>
            <a:picLocks noChangeAspect="1"/>
          </p:cNvPicPr>
          <p:nvPr/>
        </p:nvPicPr>
        <p:blipFill>
          <a:blip r:embed="rId1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771775" y="3684588"/>
            <a:ext cx="2160588" cy="1468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88831A80-919B-4DF9-BDE3-5DA0A4A1DD7E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7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5670"/>
    </mc:Choice>
    <mc:Fallback>
      <p:transition spd="slow" advTm="4567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>
            <a:extLst>
              <a:ext uri="{FF2B5EF4-FFF2-40B4-BE49-F238E27FC236}">
                <a16:creationId xmlns:a16="http://schemas.microsoft.com/office/drawing/2014/main" id="{00B93639-4BD4-44E3-9CF5-CBC8DE729C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 rtlCol="0"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sz="2800" b="0" dirty="0" err="1"/>
              <a:t>Trigraphs</a:t>
            </a:r>
            <a:endParaRPr lang="en-GB" sz="2800" dirty="0">
              <a:solidFill>
                <a:schemeClr val="tx1"/>
              </a:solidFill>
              <a:latin typeface="Twinkl" pitchFamily="2" charset="0"/>
              <a:ea typeface="+mn-ea"/>
              <a:cs typeface="+mn-cs"/>
            </a:endParaRPr>
          </a:p>
        </p:txBody>
      </p:sp>
      <p:sp>
        <p:nvSpPr>
          <p:cNvPr id="24579" name="TextBox 6">
            <a:extLst>
              <a:ext uri="{FF2B5EF4-FFF2-40B4-BE49-F238E27FC236}">
                <a16:creationId xmlns:a16="http://schemas.microsoft.com/office/drawing/2014/main" id="{ED41B54A-54CF-4A16-AD2C-C8C19B83F8B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28663" y="1439863"/>
            <a:ext cx="7621587" cy="984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>
                <a:solidFill>
                  <a:schemeClr val="tx1"/>
                </a:solidFill>
              </a:rPr>
              <a:t>A  trigraph is a sound which has three letters.</a:t>
            </a:r>
          </a:p>
          <a:p>
            <a:pPr algn="ctr" eaLnBrk="1" hangingPunct="1">
              <a:lnSpc>
                <a:spcPct val="100000"/>
              </a:lnSpc>
              <a:spcBef>
                <a:spcPts val="1200"/>
              </a:spcBef>
              <a:buFontTx/>
              <a:buNone/>
            </a:pPr>
            <a:r>
              <a:rPr lang="en-GB" altLang="en-US" sz="2400">
                <a:solidFill>
                  <a:schemeClr val="tx1"/>
                </a:solidFill>
              </a:rPr>
              <a:t>Write the name of each object that has the ‘igh’ sound. </a:t>
            </a:r>
          </a:p>
        </p:txBody>
      </p:sp>
      <p:pic>
        <p:nvPicPr>
          <p:cNvPr id="24580" name="Picture 7">
            <a:extLst>
              <a:ext uri="{FF2B5EF4-FFF2-40B4-BE49-F238E27FC236}">
                <a16:creationId xmlns:a16="http://schemas.microsoft.com/office/drawing/2014/main" id="{33884316-7167-44F9-9B37-E366958BEBAC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41350" y="2582863"/>
            <a:ext cx="1328738" cy="187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81" name="Picture 15">
            <a:extLst>
              <a:ext uri="{FF2B5EF4-FFF2-40B4-BE49-F238E27FC236}">
                <a16:creationId xmlns:a16="http://schemas.microsoft.com/office/drawing/2014/main" id="{C6F694B7-82F3-423F-945A-DCAE040EA329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227638" y="5103813"/>
            <a:ext cx="3108325" cy="1144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82" name="Picture 16">
            <a:extLst>
              <a:ext uri="{FF2B5EF4-FFF2-40B4-BE49-F238E27FC236}">
                <a16:creationId xmlns:a16="http://schemas.microsoft.com/office/drawing/2014/main" id="{BE27DC7E-B088-432A-BC59-D303AEB84A1E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859338" y="3948113"/>
            <a:ext cx="1157287" cy="1125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83" name="Picture 17">
            <a:extLst>
              <a:ext uri="{FF2B5EF4-FFF2-40B4-BE49-F238E27FC236}">
                <a16:creationId xmlns:a16="http://schemas.microsoft.com/office/drawing/2014/main" id="{1DF4FE99-33B6-4C2A-9588-7107E4EE3723}"/>
              </a:ext>
            </a:extLst>
          </p:cNvPr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705725" y="2633663"/>
            <a:ext cx="808038" cy="1760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84" name="Picture 18">
            <a:extLst>
              <a:ext uri="{FF2B5EF4-FFF2-40B4-BE49-F238E27FC236}">
                <a16:creationId xmlns:a16="http://schemas.microsoft.com/office/drawing/2014/main" id="{CB2F5B83-BC6E-40DA-8B27-05357C6CBA06}"/>
              </a:ext>
            </a:extLst>
          </p:cNvPr>
          <p:cNvPicPr>
            <a:picLocks noChangeAspect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12788" y="4722813"/>
            <a:ext cx="1184275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85" name="Picture 19">
            <a:extLst>
              <a:ext uri="{FF2B5EF4-FFF2-40B4-BE49-F238E27FC236}">
                <a16:creationId xmlns:a16="http://schemas.microsoft.com/office/drawing/2014/main" id="{859AF6D4-AA08-49C1-A31D-9842235FFBBE}"/>
              </a:ext>
            </a:extLst>
          </p:cNvPr>
          <p:cNvPicPr>
            <a:picLocks noChangeAspect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209800" y="2640013"/>
            <a:ext cx="1447800" cy="639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86" name="Picture 20">
            <a:extLst>
              <a:ext uri="{FF2B5EF4-FFF2-40B4-BE49-F238E27FC236}">
                <a16:creationId xmlns:a16="http://schemas.microsoft.com/office/drawing/2014/main" id="{60C99EC3-63D7-4341-959E-3BDA6BFB938E}"/>
              </a:ext>
            </a:extLst>
          </p:cNvPr>
          <p:cNvPicPr>
            <a:picLocks noChangeAspect="1"/>
          </p:cNvPicPr>
          <p:nvPr/>
        </p:nvPicPr>
        <p:blipFill>
          <a:blip r:embed="rId1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408738" y="2774950"/>
            <a:ext cx="1035050" cy="2405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87" name="Picture 21">
            <a:extLst>
              <a:ext uri="{FF2B5EF4-FFF2-40B4-BE49-F238E27FC236}">
                <a16:creationId xmlns:a16="http://schemas.microsoft.com/office/drawing/2014/main" id="{55DDC51C-93A5-48B5-8451-EF54E247E6A2}"/>
              </a:ext>
            </a:extLst>
          </p:cNvPr>
          <p:cNvPicPr>
            <a:picLocks noChangeAspect="1"/>
          </p:cNvPicPr>
          <p:nvPr/>
        </p:nvPicPr>
        <p:blipFill>
          <a:blip r:embed="rId1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781425" y="4935538"/>
            <a:ext cx="1063625" cy="1311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88" name="Picture 22">
            <a:extLst>
              <a:ext uri="{FF2B5EF4-FFF2-40B4-BE49-F238E27FC236}">
                <a16:creationId xmlns:a16="http://schemas.microsoft.com/office/drawing/2014/main" id="{4A5E2315-94D3-4F6D-9D31-EDF41A9E4792}"/>
              </a:ext>
            </a:extLst>
          </p:cNvPr>
          <p:cNvPicPr>
            <a:picLocks noChangeAspect="1"/>
          </p:cNvPicPr>
          <p:nvPr/>
        </p:nvPicPr>
        <p:blipFill>
          <a:blip r:embed="rId1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330700" y="2698750"/>
            <a:ext cx="1587500" cy="1022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89" name="Picture 23">
            <a:extLst>
              <a:ext uri="{FF2B5EF4-FFF2-40B4-BE49-F238E27FC236}">
                <a16:creationId xmlns:a16="http://schemas.microsoft.com/office/drawing/2014/main" id="{0D68326E-3BCA-4BE2-AF2A-F1C89B692263}"/>
              </a:ext>
            </a:extLst>
          </p:cNvPr>
          <p:cNvPicPr>
            <a:picLocks noChangeAspect="1"/>
          </p:cNvPicPr>
          <p:nvPr/>
        </p:nvPicPr>
        <p:blipFill>
          <a:blip r:embed="rId1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238375" y="3513138"/>
            <a:ext cx="1752600" cy="1422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B351382D-7782-4DAB-9257-6919ADAF06B2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6403"/>
    </mc:Choice>
    <mc:Fallback>
      <p:transition spd="slow" advTm="4640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>
            <a:extLst>
              <a:ext uri="{FF2B5EF4-FFF2-40B4-BE49-F238E27FC236}">
                <a16:creationId xmlns:a16="http://schemas.microsoft.com/office/drawing/2014/main" id="{BC543B29-629F-4545-909B-2ED1847F82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 rtlCol="0"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altLang="en-US" sz="2800" dirty="0">
                <a:solidFill>
                  <a:schemeClr val="tx1"/>
                </a:solidFill>
                <a:latin typeface="Twinkl" pitchFamily="2" charset="0"/>
                <a:ea typeface="+mn-ea"/>
                <a:cs typeface="+mn-cs"/>
              </a:rPr>
              <a:t>Digraphs</a:t>
            </a:r>
            <a:endParaRPr lang="en-GB" sz="2800" dirty="0">
              <a:solidFill>
                <a:schemeClr val="tx1"/>
              </a:solidFill>
              <a:latin typeface="Twinkl" pitchFamily="2" charset="0"/>
              <a:ea typeface="+mn-ea"/>
              <a:cs typeface="+mn-cs"/>
            </a:endParaRPr>
          </a:p>
        </p:txBody>
      </p:sp>
      <p:sp>
        <p:nvSpPr>
          <p:cNvPr id="36867" name="TextBox 5">
            <a:extLst>
              <a:ext uri="{FF2B5EF4-FFF2-40B4-BE49-F238E27FC236}">
                <a16:creationId xmlns:a16="http://schemas.microsoft.com/office/drawing/2014/main" id="{90B90CB7-E528-4308-A163-2F3D45B99C8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42950" y="1414463"/>
            <a:ext cx="7658100" cy="985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>
                <a:solidFill>
                  <a:schemeClr val="tx1"/>
                </a:solidFill>
              </a:rPr>
              <a:t>A digraph is a sound which has two letters.</a:t>
            </a:r>
          </a:p>
          <a:p>
            <a:pPr algn="ctr" eaLnBrk="1" hangingPunct="1">
              <a:lnSpc>
                <a:spcPct val="100000"/>
              </a:lnSpc>
              <a:spcBef>
                <a:spcPts val="1200"/>
              </a:spcBef>
              <a:buFontTx/>
              <a:buNone/>
            </a:pPr>
            <a:r>
              <a:rPr lang="en-GB" altLang="en-US" sz="2400">
                <a:solidFill>
                  <a:schemeClr val="tx1"/>
                </a:solidFill>
              </a:rPr>
              <a:t>Write the name of each object that has the ‘ow’ sound. </a:t>
            </a:r>
          </a:p>
        </p:txBody>
      </p:sp>
      <p:pic>
        <p:nvPicPr>
          <p:cNvPr id="36868" name="Picture 12">
            <a:extLst>
              <a:ext uri="{FF2B5EF4-FFF2-40B4-BE49-F238E27FC236}">
                <a16:creationId xmlns:a16="http://schemas.microsoft.com/office/drawing/2014/main" id="{E89F2ABF-CEED-4D8D-8BB6-2D38385507A4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820988" y="4238625"/>
            <a:ext cx="725487" cy="722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869" name="Picture 10">
            <a:extLst>
              <a:ext uri="{FF2B5EF4-FFF2-40B4-BE49-F238E27FC236}">
                <a16:creationId xmlns:a16="http://schemas.microsoft.com/office/drawing/2014/main" id="{7930E76E-C9D2-46C9-89DB-3E63FCC62FB2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76275" y="2533650"/>
            <a:ext cx="973138" cy="2149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870" name="Picture 11">
            <a:extLst>
              <a:ext uri="{FF2B5EF4-FFF2-40B4-BE49-F238E27FC236}">
                <a16:creationId xmlns:a16="http://schemas.microsoft.com/office/drawing/2014/main" id="{4C4C4A78-090F-4F00-BD08-70B8DA273CE2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511675" y="2514600"/>
            <a:ext cx="1308100" cy="1150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871" name="Picture 13">
            <a:extLst>
              <a:ext uri="{FF2B5EF4-FFF2-40B4-BE49-F238E27FC236}">
                <a16:creationId xmlns:a16="http://schemas.microsoft.com/office/drawing/2014/main" id="{833AE64F-B386-449A-8C97-DF560A63FFA8}"/>
              </a:ext>
            </a:extLst>
          </p:cNvPr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173913" y="2443163"/>
            <a:ext cx="1273175" cy="1198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872" name="Picture 14">
            <a:extLst>
              <a:ext uri="{FF2B5EF4-FFF2-40B4-BE49-F238E27FC236}">
                <a16:creationId xmlns:a16="http://schemas.microsoft.com/office/drawing/2014/main" id="{8EAF3A67-FF68-4D24-BA92-E8AE1F37B89F}"/>
              </a:ext>
            </a:extLst>
          </p:cNvPr>
          <p:cNvPicPr>
            <a:picLocks noChangeAspect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962525" y="3830638"/>
            <a:ext cx="1449388" cy="981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873" name="Picture 16">
            <a:extLst>
              <a:ext uri="{FF2B5EF4-FFF2-40B4-BE49-F238E27FC236}">
                <a16:creationId xmlns:a16="http://schemas.microsoft.com/office/drawing/2014/main" id="{1B655D4B-08B5-4E87-8E73-244F461FBE10}"/>
              </a:ext>
            </a:extLst>
          </p:cNvPr>
          <p:cNvPicPr>
            <a:picLocks noChangeAspect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759200" y="3714750"/>
            <a:ext cx="958850" cy="1212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874" name="Picture 17">
            <a:extLst>
              <a:ext uri="{FF2B5EF4-FFF2-40B4-BE49-F238E27FC236}">
                <a16:creationId xmlns:a16="http://schemas.microsoft.com/office/drawing/2014/main" id="{88A96E71-CEFC-4D42-A0AB-D637BD308271}"/>
              </a:ext>
            </a:extLst>
          </p:cNvPr>
          <p:cNvPicPr>
            <a:picLocks noChangeAspect="1"/>
          </p:cNvPicPr>
          <p:nvPr/>
        </p:nvPicPr>
        <p:blipFill>
          <a:blip r:embed="rId1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003425" y="2547938"/>
            <a:ext cx="1957388" cy="1585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875" name="Picture 18">
            <a:extLst>
              <a:ext uri="{FF2B5EF4-FFF2-40B4-BE49-F238E27FC236}">
                <a16:creationId xmlns:a16="http://schemas.microsoft.com/office/drawing/2014/main" id="{5A7DED9B-51A0-416C-94F1-657EA83E685B}"/>
              </a:ext>
            </a:extLst>
          </p:cNvPr>
          <p:cNvPicPr>
            <a:picLocks noChangeAspect="1"/>
          </p:cNvPicPr>
          <p:nvPr/>
        </p:nvPicPr>
        <p:blipFill>
          <a:blip r:embed="rId1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466013" y="5097463"/>
            <a:ext cx="1047750" cy="1160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876" name="Picture 19">
            <a:extLst>
              <a:ext uri="{FF2B5EF4-FFF2-40B4-BE49-F238E27FC236}">
                <a16:creationId xmlns:a16="http://schemas.microsoft.com/office/drawing/2014/main" id="{AEBD400B-0706-4D2B-B5C7-A64A5F731350}"/>
              </a:ext>
            </a:extLst>
          </p:cNvPr>
          <p:cNvPicPr>
            <a:picLocks noChangeAspect="1"/>
          </p:cNvPicPr>
          <p:nvPr/>
        </p:nvPicPr>
        <p:blipFill>
          <a:blip r:embed="rId1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022850" y="4984750"/>
            <a:ext cx="1444625" cy="1273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877" name="Picture 20">
            <a:extLst>
              <a:ext uri="{FF2B5EF4-FFF2-40B4-BE49-F238E27FC236}">
                <a16:creationId xmlns:a16="http://schemas.microsoft.com/office/drawing/2014/main" id="{FF3C1D2C-6457-4A43-956F-6DF7CF088765}"/>
              </a:ext>
            </a:extLst>
          </p:cNvPr>
          <p:cNvPicPr>
            <a:picLocks noChangeAspect="1"/>
          </p:cNvPicPr>
          <p:nvPr/>
        </p:nvPicPr>
        <p:blipFill>
          <a:blip r:embed="rId1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14363" y="4760913"/>
            <a:ext cx="2208212" cy="1497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878" name="Picture 21">
            <a:extLst>
              <a:ext uri="{FF2B5EF4-FFF2-40B4-BE49-F238E27FC236}">
                <a16:creationId xmlns:a16="http://schemas.microsoft.com/office/drawing/2014/main" id="{6F4BAFFA-7266-4E4D-9278-87B98EE1863D}"/>
              </a:ext>
            </a:extLst>
          </p:cNvPr>
          <p:cNvPicPr>
            <a:picLocks noChangeAspect="1"/>
          </p:cNvPicPr>
          <p:nvPr/>
        </p:nvPicPr>
        <p:blipFill>
          <a:blip r:embed="rId1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689725" y="3756025"/>
            <a:ext cx="1552575" cy="1293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879" name="Picture 22">
            <a:extLst>
              <a:ext uri="{FF2B5EF4-FFF2-40B4-BE49-F238E27FC236}">
                <a16:creationId xmlns:a16="http://schemas.microsoft.com/office/drawing/2014/main" id="{7CC0C256-6D4E-4DFA-9635-FF31FDF10375}"/>
              </a:ext>
            </a:extLst>
          </p:cNvPr>
          <p:cNvPicPr>
            <a:picLocks noChangeAspect="1"/>
          </p:cNvPicPr>
          <p:nvPr/>
        </p:nvPicPr>
        <p:blipFill>
          <a:blip r:embed="rId1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176588" y="4976813"/>
            <a:ext cx="1568450" cy="1225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880" name="Picture 23">
            <a:extLst>
              <a:ext uri="{FF2B5EF4-FFF2-40B4-BE49-F238E27FC236}">
                <a16:creationId xmlns:a16="http://schemas.microsoft.com/office/drawing/2014/main" id="{3AB10FE7-4E99-4F47-BEC6-F51735065D02}"/>
              </a:ext>
            </a:extLst>
          </p:cNvPr>
          <p:cNvPicPr>
            <a:picLocks noChangeAspect="1"/>
          </p:cNvPicPr>
          <p:nvPr/>
        </p:nvPicPr>
        <p:blipFill>
          <a:blip r:embed="rId1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922963" y="2651125"/>
            <a:ext cx="977900" cy="138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92615424-319C-489F-8872-5C4057A11F22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8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8207"/>
    </mc:Choice>
    <mc:Fallback>
      <p:transition spd="slow" advTm="4820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>
            <a:extLst>
              <a:ext uri="{FF2B5EF4-FFF2-40B4-BE49-F238E27FC236}">
                <a16:creationId xmlns:a16="http://schemas.microsoft.com/office/drawing/2014/main" id="{9BEAABE6-4FD8-496E-B8DC-786797155F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 rtlCol="0"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altLang="en-US" sz="2800" dirty="0">
                <a:solidFill>
                  <a:schemeClr val="tx1"/>
                </a:solidFill>
                <a:latin typeface="Twinkl" pitchFamily="2" charset="0"/>
                <a:ea typeface="+mn-ea"/>
                <a:cs typeface="+mn-cs"/>
              </a:rPr>
              <a:t>Phase 3 Tricky Words</a:t>
            </a:r>
            <a:endParaRPr lang="en-GB" sz="2800" dirty="0">
              <a:solidFill>
                <a:schemeClr val="tx1"/>
              </a:solidFill>
              <a:latin typeface="Twinkl" pitchFamily="2" charset="0"/>
              <a:ea typeface="+mn-ea"/>
              <a:cs typeface="+mn-cs"/>
            </a:endParaRPr>
          </a:p>
        </p:txBody>
      </p:sp>
      <p:sp>
        <p:nvSpPr>
          <p:cNvPr id="61443" name="TextBox 5">
            <a:extLst>
              <a:ext uri="{FF2B5EF4-FFF2-40B4-BE49-F238E27FC236}">
                <a16:creationId xmlns:a16="http://schemas.microsoft.com/office/drawing/2014/main" id="{466CE4AC-44A8-449D-9006-6A134101910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58838" y="1439863"/>
            <a:ext cx="7426325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>
                <a:solidFill>
                  <a:schemeClr val="tx1"/>
                </a:solidFill>
              </a:rPr>
              <a:t>Read the tricky words below.</a:t>
            </a:r>
          </a:p>
        </p:txBody>
      </p:sp>
      <p:sp>
        <p:nvSpPr>
          <p:cNvPr id="7" name="TextBox 5">
            <a:extLst>
              <a:ext uri="{FF2B5EF4-FFF2-40B4-BE49-F238E27FC236}">
                <a16:creationId xmlns:a16="http://schemas.microsoft.com/office/drawing/2014/main" id="{02D10122-E9D0-494A-B7BE-98B24221AB7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25500" y="2433638"/>
            <a:ext cx="7483475" cy="1589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fontAlgn="auto" hangingPunct="1">
              <a:spcAft>
                <a:spcPts val="0"/>
              </a:spcAft>
              <a:buFont typeface="Arial" panose="020B0604020202020204" pitchFamily="34" charset="0"/>
              <a:buNone/>
              <a:defRPr/>
            </a:pPr>
            <a:r>
              <a:rPr lang="en-GB" altLang="en-US" sz="5400" dirty="0">
                <a:latin typeface="+mn-lt"/>
                <a:cs typeface="Arial" panose="020B0604020202020204" pitchFamily="34" charset="0"/>
              </a:rPr>
              <a:t>you they all are my her he she we me be was</a:t>
            </a:r>
          </a:p>
        </p:txBody>
      </p:sp>
      <p:sp>
        <p:nvSpPr>
          <p:cNvPr id="61445" name="Rectangle 1">
            <a:extLst>
              <a:ext uri="{FF2B5EF4-FFF2-40B4-BE49-F238E27FC236}">
                <a16:creationId xmlns:a16="http://schemas.microsoft.com/office/drawing/2014/main" id="{8EFE6D3C-46EA-4699-B22C-FEB848D5C71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30313" y="4554538"/>
            <a:ext cx="6673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cs typeface="Sassoon Infant Rg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>
                <a:solidFill>
                  <a:schemeClr val="tx1"/>
                </a:solidFill>
              </a:rPr>
              <a:t>Write sentences using your tricky words.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400">
                <a:solidFill>
                  <a:schemeClr val="tx1"/>
                </a:solidFill>
              </a:rPr>
              <a:t>Don’t forget to use a capital letter and full stop. </a:t>
            </a:r>
          </a:p>
        </p:txBody>
      </p:sp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37E5C49F-1447-499E-A2DC-A1FF48EF604C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4581"/>
    </mc:Choice>
    <mc:Fallback>
      <p:transition spd="slow" advTm="5458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D8B5DCA5-ABC1-4917-AE1A-FC5EE9B2B91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324"/>
    </mc:Choice>
    <mc:Fallback>
      <p:transition spd="slow" advTm="632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  <p:tag name="TIMING" val="|1.8|6.4|5.3|4.5|5.9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resentation1" id="{C2D07FF1-3EB1-4D9E-84F9-D2450425A22C}" vid="{819F8316-0E89-457C-B2A7-A168B6D0BF6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80</TotalTime>
  <Words>171</Words>
  <Application>Microsoft Office PowerPoint</Application>
  <PresentationFormat>On-screen Show (4:3)</PresentationFormat>
  <Paragraphs>25</Paragraphs>
  <Slides>9</Slides>
  <Notes>0</Notes>
  <HiddenSlides>0</HiddenSlides>
  <MMClips>9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6" baseType="lpstr">
      <vt:lpstr>Arial</vt:lpstr>
      <vt:lpstr>Calibri</vt:lpstr>
      <vt:lpstr>CCW Cursive Writing 1</vt:lpstr>
      <vt:lpstr>Sassoon Infant Rg</vt:lpstr>
      <vt:lpstr>Twinkl</vt:lpstr>
      <vt:lpstr>Twinkl SemiBold</vt:lpstr>
      <vt:lpstr>Office Theme</vt:lpstr>
      <vt:lpstr>PowerPoint Presentation</vt:lpstr>
      <vt:lpstr>PowerPoint Presentation</vt:lpstr>
      <vt:lpstr>Digraphs</vt:lpstr>
      <vt:lpstr>Digraphs</vt:lpstr>
      <vt:lpstr>Digraphs</vt:lpstr>
      <vt:lpstr>Trigraphs</vt:lpstr>
      <vt:lpstr>Digraphs</vt:lpstr>
      <vt:lpstr>Phase 3 Tricky Words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Aamina Rammah</dc:creator>
  <cp:lastModifiedBy>Amelia Mcevoy</cp:lastModifiedBy>
  <cp:revision>14</cp:revision>
  <dcterms:created xsi:type="dcterms:W3CDTF">2017-07-16T13:48:25Z</dcterms:created>
  <dcterms:modified xsi:type="dcterms:W3CDTF">2021-02-19T07:14:59Z</dcterms:modified>
</cp:coreProperties>
</file>