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0160000" cy="8178800"/>
  <p:notesSz cx="6858000" cy="9144000"/>
  <p:embeddedFontLst>
    <p:embeddedFont>
      <p:font typeface="Calibri" panose="020F0502020204030204" pitchFamily="34" charset="0"/>
      <p:regular r:id="rId13"/>
      <p:bold r:id="rId14"/>
      <p:italic r:id="rId15"/>
      <p:boldItalic r:id="rId16"/>
    </p:embeddedFont>
    <p:embeddedFont>
      <p:font typeface="Calibri Light" panose="020F0302020204030204" pitchFamily="34" charset="0"/>
      <p:regular r:id="rId17"/>
      <p: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9" d="100"/>
          <a:sy n="89" d="100"/>
        </p:scale>
        <p:origin x="99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61F78-290C-410B-AC25-1B6676B72F03}"/>
              </a:ext>
            </a:extLst>
          </p:cNvPr>
          <p:cNvSpPr>
            <a:spLocks noGrp="1"/>
          </p:cNvSpPr>
          <p:nvPr>
            <p:ph type="ctrTitle"/>
          </p:nvPr>
        </p:nvSpPr>
        <p:spPr>
          <a:xfrm>
            <a:off x="1270000" y="1338522"/>
            <a:ext cx="7620000" cy="2847434"/>
          </a:xfrm>
        </p:spPr>
        <p:txBody>
          <a:bodyPr anchor="b"/>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444BE62E-D818-4DE0-BD57-7B8C6DA17BA4}"/>
              </a:ext>
            </a:extLst>
          </p:cNvPr>
          <p:cNvSpPr>
            <a:spLocks noGrp="1"/>
          </p:cNvSpPr>
          <p:nvPr>
            <p:ph type="subTitle" idx="1"/>
          </p:nvPr>
        </p:nvSpPr>
        <p:spPr>
          <a:xfrm>
            <a:off x="1270000" y="4295764"/>
            <a:ext cx="7620000" cy="1974649"/>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F5A2C8-992A-46E6-A05F-694DAD5E8AC7}"/>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5" name="Footer Placeholder 4">
            <a:extLst>
              <a:ext uri="{FF2B5EF4-FFF2-40B4-BE49-F238E27FC236}">
                <a16:creationId xmlns:a16="http://schemas.microsoft.com/office/drawing/2014/main" id="{CC621947-F9AF-4F64-A999-45483E4B0B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A6DAAB-E53D-47D1-9E27-EF1231FE969D}"/>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3304839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D2D20-A5F0-4409-AFE1-1EF4E8062C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1634B5-9932-4294-90D8-CB29D1F7B82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9262C9-3DB2-4D41-803E-C31C64EB9A6C}"/>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5" name="Footer Placeholder 4">
            <a:extLst>
              <a:ext uri="{FF2B5EF4-FFF2-40B4-BE49-F238E27FC236}">
                <a16:creationId xmlns:a16="http://schemas.microsoft.com/office/drawing/2014/main" id="{03FABD00-F70D-43E9-BC82-8078FEB708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EEA95A-2E4C-450E-B431-16674E1C6902}"/>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3305031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015B8-D26D-4AD1-A4BB-87C199715AFE}"/>
              </a:ext>
            </a:extLst>
          </p:cNvPr>
          <p:cNvSpPr>
            <a:spLocks noGrp="1"/>
          </p:cNvSpPr>
          <p:nvPr>
            <p:ph type="title"/>
          </p:nvPr>
        </p:nvSpPr>
        <p:spPr>
          <a:xfrm>
            <a:off x="693208" y="2039023"/>
            <a:ext cx="8763000" cy="3402153"/>
          </a:xfrm>
        </p:spPr>
        <p:txBody>
          <a:bodyPr anchor="b"/>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1B69725-9F78-410A-8E49-39136D5D31C7}"/>
              </a:ext>
            </a:extLst>
          </p:cNvPr>
          <p:cNvSpPr>
            <a:spLocks noGrp="1"/>
          </p:cNvSpPr>
          <p:nvPr>
            <p:ph type="body" idx="1"/>
          </p:nvPr>
        </p:nvSpPr>
        <p:spPr>
          <a:xfrm>
            <a:off x="693208" y="5473361"/>
            <a:ext cx="8763000" cy="1789112"/>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7E34668-8D42-4075-AF01-78D26674D7F2}"/>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5" name="Footer Placeholder 4">
            <a:extLst>
              <a:ext uri="{FF2B5EF4-FFF2-40B4-BE49-F238E27FC236}">
                <a16:creationId xmlns:a16="http://schemas.microsoft.com/office/drawing/2014/main" id="{5FCA286B-69B6-4B44-AA47-2839CC0E42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D34684-3375-4103-B87A-B293F57502D9}"/>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92327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C0CF9-B683-40AE-8016-F4E7F95BEB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144D1F-62F5-4121-A592-F76C9E82456D}"/>
              </a:ext>
            </a:extLst>
          </p:cNvPr>
          <p:cNvSpPr>
            <a:spLocks noGrp="1"/>
          </p:cNvSpPr>
          <p:nvPr>
            <p:ph sz="half" idx="1"/>
          </p:nvPr>
        </p:nvSpPr>
        <p:spPr>
          <a:xfrm>
            <a:off x="698500" y="2177227"/>
            <a:ext cx="4318000" cy="51893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57FD9-4990-411D-A169-3F8C8B4A4553}"/>
              </a:ext>
            </a:extLst>
          </p:cNvPr>
          <p:cNvSpPr>
            <a:spLocks noGrp="1"/>
          </p:cNvSpPr>
          <p:nvPr>
            <p:ph sz="half" idx="2"/>
          </p:nvPr>
        </p:nvSpPr>
        <p:spPr>
          <a:xfrm>
            <a:off x="5143500" y="2177227"/>
            <a:ext cx="4318000" cy="51893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1C7AE87-771B-47ED-BDCF-C946C6354DB8}"/>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6" name="Footer Placeholder 5">
            <a:extLst>
              <a:ext uri="{FF2B5EF4-FFF2-40B4-BE49-F238E27FC236}">
                <a16:creationId xmlns:a16="http://schemas.microsoft.com/office/drawing/2014/main" id="{F8784AD3-908E-4EBF-A238-3B80855387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AA3B3C-E572-4757-99D7-B062756EEA42}"/>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379858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72EA8-F036-47A8-90B0-BBA5366AB59C}"/>
              </a:ext>
            </a:extLst>
          </p:cNvPr>
          <p:cNvSpPr>
            <a:spLocks noGrp="1"/>
          </p:cNvSpPr>
          <p:nvPr>
            <p:ph type="title"/>
          </p:nvPr>
        </p:nvSpPr>
        <p:spPr>
          <a:xfrm>
            <a:off x="699823" y="435447"/>
            <a:ext cx="8763000" cy="1580857"/>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7AEDD6-112F-40C7-972E-7528BBC78019}"/>
              </a:ext>
            </a:extLst>
          </p:cNvPr>
          <p:cNvSpPr>
            <a:spLocks noGrp="1"/>
          </p:cNvSpPr>
          <p:nvPr>
            <p:ph type="body" idx="1"/>
          </p:nvPr>
        </p:nvSpPr>
        <p:spPr>
          <a:xfrm>
            <a:off x="699824" y="2004943"/>
            <a:ext cx="4298156" cy="982591"/>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15364047-DBA3-4D70-B847-F9FFAFD2CE77}"/>
              </a:ext>
            </a:extLst>
          </p:cNvPr>
          <p:cNvSpPr>
            <a:spLocks noGrp="1"/>
          </p:cNvSpPr>
          <p:nvPr>
            <p:ph sz="half" idx="2"/>
          </p:nvPr>
        </p:nvSpPr>
        <p:spPr>
          <a:xfrm>
            <a:off x="699824" y="2987534"/>
            <a:ext cx="4298156" cy="439421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99160E-2AD4-426D-A1FF-C215B3FB2CAD}"/>
              </a:ext>
            </a:extLst>
          </p:cNvPr>
          <p:cNvSpPr>
            <a:spLocks noGrp="1"/>
          </p:cNvSpPr>
          <p:nvPr>
            <p:ph type="body" sz="quarter" idx="3"/>
          </p:nvPr>
        </p:nvSpPr>
        <p:spPr>
          <a:xfrm>
            <a:off x="5143501" y="2004943"/>
            <a:ext cx="4319323" cy="982591"/>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C9380D49-17A8-484F-B550-5A99F6B28413}"/>
              </a:ext>
            </a:extLst>
          </p:cNvPr>
          <p:cNvSpPr>
            <a:spLocks noGrp="1"/>
          </p:cNvSpPr>
          <p:nvPr>
            <p:ph sz="quarter" idx="4"/>
          </p:nvPr>
        </p:nvSpPr>
        <p:spPr>
          <a:xfrm>
            <a:off x="5143501" y="2987534"/>
            <a:ext cx="4319323" cy="439421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5339F8-5E21-456A-BD23-B1E767E348C6}"/>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8" name="Footer Placeholder 7">
            <a:extLst>
              <a:ext uri="{FF2B5EF4-FFF2-40B4-BE49-F238E27FC236}">
                <a16:creationId xmlns:a16="http://schemas.microsoft.com/office/drawing/2014/main" id="{6F814FF9-9FBC-4D80-9A63-A9A6E4F54B3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26FC68-52E7-476B-93A6-D284DBFEC38F}"/>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2444538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ED987-FF15-405A-9FFA-18528072A0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2BDC541-80AE-4514-A56C-4F71B790B297}"/>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4" name="Footer Placeholder 3">
            <a:extLst>
              <a:ext uri="{FF2B5EF4-FFF2-40B4-BE49-F238E27FC236}">
                <a16:creationId xmlns:a16="http://schemas.microsoft.com/office/drawing/2014/main" id="{8B537D47-678A-4233-943A-3579B110B89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9AD093-807F-4B28-9C35-17695B37E6D6}"/>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20872897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E23831-7605-41EE-924A-504A436C041F}"/>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3" name="Footer Placeholder 2">
            <a:extLst>
              <a:ext uri="{FF2B5EF4-FFF2-40B4-BE49-F238E27FC236}">
                <a16:creationId xmlns:a16="http://schemas.microsoft.com/office/drawing/2014/main" id="{A56C0D28-0C85-49C1-A0BF-9744C711BB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69120F-4186-4900-ACDA-098B11B8BAF3}"/>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3108760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9B459-47CE-4DED-8F8E-35B1FE368165}"/>
              </a:ext>
            </a:extLst>
          </p:cNvPr>
          <p:cNvSpPr>
            <a:spLocks noGrp="1"/>
          </p:cNvSpPr>
          <p:nvPr>
            <p:ph type="title"/>
          </p:nvPr>
        </p:nvSpPr>
        <p:spPr>
          <a:xfrm>
            <a:off x="699824" y="545253"/>
            <a:ext cx="3276864" cy="1908387"/>
          </a:xfrm>
        </p:spPr>
        <p:txBody>
          <a:bodyPr anchor="b"/>
          <a:lstStyle>
            <a:lvl1pPr>
              <a:defRPr sz="26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14D2E5-C428-4791-8555-50EF62B068FC}"/>
              </a:ext>
            </a:extLst>
          </p:cNvPr>
          <p:cNvSpPr>
            <a:spLocks noGrp="1"/>
          </p:cNvSpPr>
          <p:nvPr>
            <p:ph idx="1"/>
          </p:nvPr>
        </p:nvSpPr>
        <p:spPr>
          <a:xfrm>
            <a:off x="4319323" y="1177598"/>
            <a:ext cx="5143500" cy="581224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9513538-E9C4-4941-84AE-8945AA87D063}"/>
              </a:ext>
            </a:extLst>
          </p:cNvPr>
          <p:cNvSpPr>
            <a:spLocks noGrp="1"/>
          </p:cNvSpPr>
          <p:nvPr>
            <p:ph type="body" sz="half" idx="2"/>
          </p:nvPr>
        </p:nvSpPr>
        <p:spPr>
          <a:xfrm>
            <a:off x="699824" y="2453640"/>
            <a:ext cx="3276864" cy="4545672"/>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5D03EF69-D425-4461-91F8-9A06AC924393}"/>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6" name="Footer Placeholder 5">
            <a:extLst>
              <a:ext uri="{FF2B5EF4-FFF2-40B4-BE49-F238E27FC236}">
                <a16:creationId xmlns:a16="http://schemas.microsoft.com/office/drawing/2014/main" id="{F72FED96-DB62-450F-8D63-50DF4628A8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C5C482-2B80-4266-B0BC-370E15D2BB89}"/>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2008288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2DCC6-0A8B-464D-AEE6-0916EAD9AD9F}"/>
              </a:ext>
            </a:extLst>
          </p:cNvPr>
          <p:cNvSpPr>
            <a:spLocks noGrp="1"/>
          </p:cNvSpPr>
          <p:nvPr>
            <p:ph type="title"/>
          </p:nvPr>
        </p:nvSpPr>
        <p:spPr>
          <a:xfrm>
            <a:off x="699824" y="545253"/>
            <a:ext cx="3276864" cy="1908387"/>
          </a:xfrm>
        </p:spPr>
        <p:txBody>
          <a:bodyPr anchor="b"/>
          <a:lstStyle>
            <a:lvl1pPr>
              <a:defRPr sz="26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A36FF7-52E8-48AC-9694-47E50E6478A3}"/>
              </a:ext>
            </a:extLst>
          </p:cNvPr>
          <p:cNvSpPr>
            <a:spLocks noGrp="1"/>
          </p:cNvSpPr>
          <p:nvPr>
            <p:ph type="pic" idx="1"/>
          </p:nvPr>
        </p:nvSpPr>
        <p:spPr>
          <a:xfrm>
            <a:off x="4319323" y="1177598"/>
            <a:ext cx="5143500" cy="581224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EFDA15D7-7374-4D36-AE5D-8401E27C841A}"/>
              </a:ext>
            </a:extLst>
          </p:cNvPr>
          <p:cNvSpPr>
            <a:spLocks noGrp="1"/>
          </p:cNvSpPr>
          <p:nvPr>
            <p:ph type="body" sz="half" idx="2"/>
          </p:nvPr>
        </p:nvSpPr>
        <p:spPr>
          <a:xfrm>
            <a:off x="699824" y="2453640"/>
            <a:ext cx="3276864" cy="4545672"/>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5654A1E5-EE10-47C5-8699-FF25985C91B9}"/>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6" name="Footer Placeholder 5">
            <a:extLst>
              <a:ext uri="{FF2B5EF4-FFF2-40B4-BE49-F238E27FC236}">
                <a16:creationId xmlns:a16="http://schemas.microsoft.com/office/drawing/2014/main" id="{FC4D0770-2BCA-4EFB-9704-F374C3E994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06C9B2-D9FD-40A0-A124-12EDB39A177C}"/>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1186752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227B7-E7AB-4284-8A33-EB3D34AE620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1CA78C-27C6-42D8-A9C7-829ADFEBE92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940ECD-AF23-45C1-91BF-7CCE57E4A4EB}"/>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5" name="Footer Placeholder 4">
            <a:extLst>
              <a:ext uri="{FF2B5EF4-FFF2-40B4-BE49-F238E27FC236}">
                <a16:creationId xmlns:a16="http://schemas.microsoft.com/office/drawing/2014/main" id="{139DEB00-6A16-41C1-848A-EAA74B20CC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1F8B62-E479-4120-AD06-D86092EAC6A9}"/>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1237373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9A70BDF-605E-4D8D-B380-62F2F9E0EED1}"/>
              </a:ext>
            </a:extLst>
          </p:cNvPr>
          <p:cNvSpPr>
            <a:spLocks noGrp="1"/>
          </p:cNvSpPr>
          <p:nvPr>
            <p:ph type="title" orient="vert"/>
          </p:nvPr>
        </p:nvSpPr>
        <p:spPr>
          <a:xfrm>
            <a:off x="7270750" y="435445"/>
            <a:ext cx="2190750" cy="6931155"/>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0289C5-271E-4EB3-A3BA-B7432F55A814}"/>
              </a:ext>
            </a:extLst>
          </p:cNvPr>
          <p:cNvSpPr>
            <a:spLocks noGrp="1"/>
          </p:cNvSpPr>
          <p:nvPr>
            <p:ph type="body" orient="vert" idx="1"/>
          </p:nvPr>
        </p:nvSpPr>
        <p:spPr>
          <a:xfrm>
            <a:off x="698500" y="435445"/>
            <a:ext cx="6445250" cy="693115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1EF61D-06AD-4ADC-8196-A2BAD7CB8F9E}"/>
              </a:ext>
            </a:extLst>
          </p:cNvPr>
          <p:cNvSpPr>
            <a:spLocks noGrp="1"/>
          </p:cNvSpPr>
          <p:nvPr>
            <p:ph type="dt" sz="half" idx="10"/>
          </p:nvPr>
        </p:nvSpPr>
        <p:spPr/>
        <p:txBody>
          <a:bodyPr/>
          <a:lstStyle/>
          <a:p>
            <a:fld id="{360DC687-85F5-401A-9F1C-52133B2E41F7}" type="datetimeFigureOut">
              <a:rPr lang="en-GB" smtClean="0"/>
              <a:t>21/01/2021</a:t>
            </a:fld>
            <a:endParaRPr lang="en-GB"/>
          </a:p>
        </p:txBody>
      </p:sp>
      <p:sp>
        <p:nvSpPr>
          <p:cNvPr id="5" name="Footer Placeholder 4">
            <a:extLst>
              <a:ext uri="{FF2B5EF4-FFF2-40B4-BE49-F238E27FC236}">
                <a16:creationId xmlns:a16="http://schemas.microsoft.com/office/drawing/2014/main" id="{6B56738D-4397-4CE6-AE8A-6B40D3EC2E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F08590-D6AA-480A-A25F-D2F3031B7B40}"/>
              </a:ext>
            </a:extLst>
          </p:cNvPr>
          <p:cNvSpPr>
            <a:spLocks noGrp="1"/>
          </p:cNvSpPr>
          <p:nvPr>
            <p:ph type="sldNum" sz="quarter" idx="12"/>
          </p:nvPr>
        </p:nvSpPr>
        <p:spPr/>
        <p:txBody>
          <a:bodyPr/>
          <a:lstStyle/>
          <a:p>
            <a:fld id="{506E7B91-D6E1-48BE-9214-0D1C2387A605}" type="slidenum">
              <a:rPr lang="en-GB" smtClean="0"/>
              <a:t>‹#›</a:t>
            </a:fld>
            <a:endParaRPr lang="en-GB"/>
          </a:p>
        </p:txBody>
      </p:sp>
    </p:spTree>
    <p:extLst>
      <p:ext uri="{BB962C8B-B14F-4D97-AF65-F5344CB8AC3E}">
        <p14:creationId xmlns:p14="http://schemas.microsoft.com/office/powerpoint/2010/main" val="1374450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E24252-82E8-4AD4-972A-9FC01995B05A}"/>
              </a:ext>
            </a:extLst>
          </p:cNvPr>
          <p:cNvSpPr>
            <a:spLocks noGrp="1"/>
          </p:cNvSpPr>
          <p:nvPr>
            <p:ph type="title"/>
          </p:nvPr>
        </p:nvSpPr>
        <p:spPr>
          <a:xfrm>
            <a:off x="698500" y="435447"/>
            <a:ext cx="8763000" cy="1580857"/>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A249B5-922F-4F80-8F9D-D3997CDF2BC5}"/>
              </a:ext>
            </a:extLst>
          </p:cNvPr>
          <p:cNvSpPr>
            <a:spLocks noGrp="1"/>
          </p:cNvSpPr>
          <p:nvPr>
            <p:ph type="body" idx="1"/>
          </p:nvPr>
        </p:nvSpPr>
        <p:spPr>
          <a:xfrm>
            <a:off x="698500" y="2177227"/>
            <a:ext cx="8763000" cy="51893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D81371-EBCE-4F8D-829C-48814CE3CFEA}"/>
              </a:ext>
            </a:extLst>
          </p:cNvPr>
          <p:cNvSpPr>
            <a:spLocks noGrp="1"/>
          </p:cNvSpPr>
          <p:nvPr>
            <p:ph type="dt" sz="half" idx="2"/>
          </p:nvPr>
        </p:nvSpPr>
        <p:spPr>
          <a:xfrm>
            <a:off x="698500" y="7580538"/>
            <a:ext cx="2286000" cy="435445"/>
          </a:xfrm>
          <a:prstGeom prst="rect">
            <a:avLst/>
          </a:prstGeom>
        </p:spPr>
        <p:txBody>
          <a:bodyPr vert="horz" lIns="91440" tIns="45720" rIns="91440" bIns="45720" rtlCol="0" anchor="ctr"/>
          <a:lstStyle>
            <a:lvl1pPr algn="l">
              <a:defRPr sz="1000">
                <a:solidFill>
                  <a:schemeClr val="tx1">
                    <a:tint val="75000"/>
                  </a:schemeClr>
                </a:solidFill>
              </a:defRPr>
            </a:lvl1pPr>
          </a:lstStyle>
          <a:p>
            <a:fld id="{360DC687-85F5-401A-9F1C-52133B2E41F7}" type="datetimeFigureOut">
              <a:rPr lang="en-GB" smtClean="0"/>
              <a:t>21/01/2021</a:t>
            </a:fld>
            <a:endParaRPr lang="en-GB"/>
          </a:p>
        </p:txBody>
      </p:sp>
      <p:sp>
        <p:nvSpPr>
          <p:cNvPr id="5" name="Footer Placeholder 4">
            <a:extLst>
              <a:ext uri="{FF2B5EF4-FFF2-40B4-BE49-F238E27FC236}">
                <a16:creationId xmlns:a16="http://schemas.microsoft.com/office/drawing/2014/main" id="{415E551D-71BA-431D-8ED3-E00BFFD70119}"/>
              </a:ext>
            </a:extLst>
          </p:cNvPr>
          <p:cNvSpPr>
            <a:spLocks noGrp="1"/>
          </p:cNvSpPr>
          <p:nvPr>
            <p:ph type="ftr" sz="quarter" idx="3"/>
          </p:nvPr>
        </p:nvSpPr>
        <p:spPr>
          <a:xfrm>
            <a:off x="3365500" y="7580538"/>
            <a:ext cx="3429000" cy="43544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7312233-6BDC-4289-9B91-ED184CC56B33}"/>
              </a:ext>
            </a:extLst>
          </p:cNvPr>
          <p:cNvSpPr>
            <a:spLocks noGrp="1"/>
          </p:cNvSpPr>
          <p:nvPr>
            <p:ph type="sldNum" sz="quarter" idx="4"/>
          </p:nvPr>
        </p:nvSpPr>
        <p:spPr>
          <a:xfrm>
            <a:off x="7175500" y="7580538"/>
            <a:ext cx="2286000" cy="435445"/>
          </a:xfrm>
          <a:prstGeom prst="rect">
            <a:avLst/>
          </a:prstGeom>
        </p:spPr>
        <p:txBody>
          <a:bodyPr vert="horz" lIns="91440" tIns="45720" rIns="91440" bIns="45720" rtlCol="0" anchor="ctr"/>
          <a:lstStyle>
            <a:lvl1pPr algn="r">
              <a:defRPr sz="1000">
                <a:solidFill>
                  <a:schemeClr val="tx1">
                    <a:tint val="75000"/>
                  </a:schemeClr>
                </a:solidFill>
              </a:defRPr>
            </a:lvl1pPr>
          </a:lstStyle>
          <a:p>
            <a:fld id="{506E7B91-D6E1-48BE-9214-0D1C2387A605}" type="slidenum">
              <a:rPr lang="en-GB" smtClean="0"/>
              <a:t>‹#›</a:t>
            </a:fld>
            <a:endParaRPr lang="en-GB"/>
          </a:p>
        </p:txBody>
      </p:sp>
    </p:spTree>
    <p:extLst>
      <p:ext uri="{BB962C8B-B14F-4D97-AF65-F5344CB8AC3E}">
        <p14:creationId xmlns:p14="http://schemas.microsoft.com/office/powerpoint/2010/main" val="4204348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hyperlink" Target="https://www.truetube.co.uk/film/christian-marriage" TargetMode="Externa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9.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11.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B7BC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EC65C8-4083-48AE-9253-BB90A58EC02F}"/>
              </a:ext>
            </a:extLst>
          </p:cNvPr>
          <p:cNvSpPr txBox="1"/>
          <p:nvPr/>
        </p:nvSpPr>
        <p:spPr>
          <a:xfrm>
            <a:off x="127000" y="381000"/>
            <a:ext cx="9740900" cy="1200329"/>
          </a:xfrm>
          <a:prstGeom prst="rect">
            <a:avLst/>
          </a:prstGeom>
          <a:noFill/>
        </p:spPr>
        <p:txBody>
          <a:bodyPr vert="horz" rtlCol="0">
            <a:spAutoFit/>
          </a:bodyPr>
          <a:lstStyle/>
          <a:p>
            <a:r>
              <a:rPr lang="en-GB" sz="3600" b="1">
                <a:solidFill>
                  <a:srgbClr val="000000"/>
                </a:solidFill>
                <a:latin typeface="Comic Sans MS - 48"/>
              </a:rPr>
              <a:t>L.O:</a:t>
            </a:r>
            <a:r>
              <a:rPr lang="en-GB" sz="3600">
                <a:solidFill>
                  <a:srgbClr val="000000"/>
                </a:solidFill>
                <a:latin typeface="Comic Sans MS - 48"/>
              </a:rPr>
              <a:t>To comprehend the Christian belief in unconditional and eternal love.</a:t>
            </a:r>
          </a:p>
        </p:txBody>
      </p:sp>
      <p:pic>
        <p:nvPicPr>
          <p:cNvPr id="4" name="Picture 3">
            <a:extLst>
              <a:ext uri="{FF2B5EF4-FFF2-40B4-BE49-F238E27FC236}">
                <a16:creationId xmlns:a16="http://schemas.microsoft.com/office/drawing/2014/main" id="{6808C8B1-F16B-4527-B339-AA77C4A88210}"/>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2152650" y="3727450"/>
            <a:ext cx="6012180" cy="3838829"/>
          </a:xfrm>
          <a:prstGeom prst="rect">
            <a:avLst/>
          </a:prstGeom>
          <a:solidFill>
            <a:scrgbClr r="0" g="0" b="0">
              <a:alpha val="0"/>
            </a:scrgbClr>
          </a:solidFill>
        </p:spPr>
      </p:pic>
      <p:pic>
        <p:nvPicPr>
          <p:cNvPr id="3" name="Recorded Sound">
            <a:hlinkClick r:id="" action="ppaction://media"/>
            <a:extLst>
              <a:ext uri="{FF2B5EF4-FFF2-40B4-BE49-F238E27FC236}">
                <a16:creationId xmlns:a16="http://schemas.microsoft.com/office/drawing/2014/main" id="{64C36BC3-57DE-49B5-9580-9D0D8A44A10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541866" y="2044789"/>
            <a:ext cx="609600" cy="609600"/>
          </a:xfrm>
          <a:prstGeom prst="rect">
            <a:avLst/>
          </a:prstGeom>
        </p:spPr>
      </p:pic>
    </p:spTree>
    <p:custDataLst>
      <p:tags r:id="rId1"/>
    </p:custDataLst>
    <p:extLst>
      <p:ext uri="{BB962C8B-B14F-4D97-AF65-F5344CB8AC3E}">
        <p14:creationId xmlns:p14="http://schemas.microsoft.com/office/powerpoint/2010/main" val="1818809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0E0D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A6C0F2-2BA6-4E29-9F65-EA092242E60F}"/>
              </a:ext>
            </a:extLst>
          </p:cNvPr>
          <p:cNvSpPr txBox="1"/>
          <p:nvPr/>
        </p:nvSpPr>
        <p:spPr>
          <a:xfrm>
            <a:off x="698500" y="304800"/>
            <a:ext cx="9321800" cy="507831"/>
          </a:xfrm>
          <a:prstGeom prst="rect">
            <a:avLst/>
          </a:prstGeom>
          <a:noFill/>
        </p:spPr>
        <p:txBody>
          <a:bodyPr vert="horz" rtlCol="0">
            <a:spAutoFit/>
          </a:bodyPr>
          <a:lstStyle/>
          <a:p>
            <a:r>
              <a:rPr lang="en-GB" sz="2700" dirty="0">
                <a:solidFill>
                  <a:srgbClr val="000000"/>
                </a:solidFill>
                <a:latin typeface="XCCW Joined 1a - 36"/>
              </a:rPr>
              <a:t>Q-Does anything last forever?</a:t>
            </a:r>
          </a:p>
        </p:txBody>
      </p:sp>
      <p:graphicFrame>
        <p:nvGraphicFramePr>
          <p:cNvPr id="3" name="Table 2">
            <a:extLst>
              <a:ext uri="{FF2B5EF4-FFF2-40B4-BE49-F238E27FC236}">
                <a16:creationId xmlns:a16="http://schemas.microsoft.com/office/drawing/2014/main" id="{A83D05AC-3224-4BF7-86DD-638085ADFE4D}"/>
              </a:ext>
            </a:extLst>
          </p:cNvPr>
          <p:cNvGraphicFramePr>
            <a:graphicFrameLocks noGrp="1"/>
          </p:cNvGraphicFramePr>
          <p:nvPr>
            <p:extLst>
              <p:ext uri="{D42A27DB-BD31-4B8C-83A1-F6EECF244321}">
                <p14:modId xmlns:p14="http://schemas.microsoft.com/office/powerpoint/2010/main" val="863063411"/>
              </p:ext>
            </p:extLst>
          </p:nvPr>
        </p:nvGraphicFramePr>
        <p:xfrm>
          <a:off x="698500" y="3691468"/>
          <a:ext cx="8648700" cy="2624666"/>
        </p:xfrm>
        <a:graphic>
          <a:graphicData uri="http://schemas.openxmlformats.org/drawingml/2006/table">
            <a:tbl>
              <a:tblPr>
                <a:tableStyleId>{5C22544A-7EE6-4342-B048-85BDC9FD1C3A}</a:tableStyleId>
              </a:tblPr>
              <a:tblGrid>
                <a:gridCol w="8648700">
                  <a:extLst>
                    <a:ext uri="{9D8B030D-6E8A-4147-A177-3AD203B41FA5}">
                      <a16:colId xmlns:a16="http://schemas.microsoft.com/office/drawing/2014/main" val="3736129109"/>
                    </a:ext>
                  </a:extLst>
                </a:gridCol>
              </a:tblGrid>
              <a:tr h="2624666">
                <a:tc>
                  <a:txBody>
                    <a:bodyPr/>
                    <a:lstStyle/>
                    <a:p>
                      <a:pPr algn="l">
                        <a:lnSpc>
                          <a:spcPts val="1205"/>
                        </a:lnSpc>
                        <a:spcAft>
                          <a:spcPts val="0"/>
                        </a:spcAft>
                      </a:pPr>
                      <a:r>
                        <a:rPr lang="en-GB" sz="2800" u="sng" dirty="0">
                          <a:effectLst/>
                          <a:hlinkClick r:id="rId5"/>
                        </a:rPr>
                        <a:t>https://www.truetube.co.uk/film/christian-marriage</a:t>
                      </a:r>
                      <a:endParaRPr lang="en-GB" sz="4800" dirty="0">
                        <a:effectLst/>
                        <a:latin typeface="Arial" panose="020B0604020202020204" pitchFamily="34" charset="0"/>
                        <a:ea typeface="Calibri" panose="020F0502020204030204" pitchFamily="34" charset="0"/>
                      </a:endParaRPr>
                    </a:p>
                  </a:txBody>
                  <a:tcPr marL="114300" marR="114300" marT="0" marB="0">
                    <a:noFill/>
                  </a:tcPr>
                </a:tc>
                <a:extLst>
                  <a:ext uri="{0D108BD9-81ED-4DB2-BD59-A6C34878D82A}">
                    <a16:rowId xmlns:a16="http://schemas.microsoft.com/office/drawing/2014/main" val="1749920709"/>
                  </a:ext>
                </a:extLst>
              </a:tr>
            </a:tbl>
          </a:graphicData>
        </a:graphic>
      </p:graphicFrame>
      <p:pic>
        <p:nvPicPr>
          <p:cNvPr id="4" name="Recorded Sound">
            <a:hlinkClick r:id="" action="ppaction://media"/>
            <a:extLst>
              <a:ext uri="{FF2B5EF4-FFF2-40B4-BE49-F238E27FC236}">
                <a16:creationId xmlns:a16="http://schemas.microsoft.com/office/drawing/2014/main" id="{C4D863FD-9358-47A7-84F2-DF3BDD12C2D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82132" y="1379981"/>
            <a:ext cx="1202267" cy="1202267"/>
          </a:xfrm>
          <a:prstGeom prst="rect">
            <a:avLst/>
          </a:prstGeom>
        </p:spPr>
      </p:pic>
    </p:spTree>
    <p:custDataLst>
      <p:tags r:id="rId1"/>
    </p:custDataLst>
    <p:extLst>
      <p:ext uri="{BB962C8B-B14F-4D97-AF65-F5344CB8AC3E}">
        <p14:creationId xmlns:p14="http://schemas.microsoft.com/office/powerpoint/2010/main" val="276610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7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8FB98"/>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DC2D80-FA0C-4BD4-8874-9963EF2F8133}"/>
              </a:ext>
            </a:extLst>
          </p:cNvPr>
          <p:cNvSpPr txBox="1"/>
          <p:nvPr/>
        </p:nvSpPr>
        <p:spPr>
          <a:xfrm>
            <a:off x="12700" y="800100"/>
            <a:ext cx="9791700" cy="461665"/>
          </a:xfrm>
          <a:prstGeom prst="rect">
            <a:avLst/>
          </a:prstGeom>
          <a:noFill/>
        </p:spPr>
        <p:txBody>
          <a:bodyPr vert="horz" rtlCol="0">
            <a:spAutoFit/>
          </a:bodyPr>
          <a:lstStyle/>
          <a:p>
            <a:r>
              <a:rPr lang="en-GB" sz="2400">
                <a:solidFill>
                  <a:srgbClr val="000000"/>
                </a:solidFill>
                <a:latin typeface="XCCW Joined 1a - 32"/>
              </a:rPr>
              <a:t>What do they promise one another?</a:t>
            </a:r>
          </a:p>
        </p:txBody>
      </p:sp>
      <p:sp>
        <p:nvSpPr>
          <p:cNvPr id="3" name="TextBox 2">
            <a:extLst>
              <a:ext uri="{FF2B5EF4-FFF2-40B4-BE49-F238E27FC236}">
                <a16:creationId xmlns:a16="http://schemas.microsoft.com/office/drawing/2014/main" id="{D07F950D-EBF9-4313-8169-BB2F58D95471}"/>
              </a:ext>
            </a:extLst>
          </p:cNvPr>
          <p:cNvSpPr txBox="1"/>
          <p:nvPr/>
        </p:nvSpPr>
        <p:spPr>
          <a:xfrm>
            <a:off x="1206500" y="0"/>
            <a:ext cx="8403704" cy="507831"/>
          </a:xfrm>
          <a:prstGeom prst="rect">
            <a:avLst/>
          </a:prstGeom>
          <a:noFill/>
        </p:spPr>
        <p:txBody>
          <a:bodyPr vert="horz" rtlCol="0">
            <a:spAutoFit/>
          </a:bodyPr>
          <a:lstStyle/>
          <a:p>
            <a:r>
              <a:rPr lang="en-GB" sz="2700">
                <a:solidFill>
                  <a:srgbClr val="000000"/>
                </a:solidFill>
                <a:latin typeface="XCCW Joined 1a - 36"/>
              </a:rPr>
              <a:t>Q-Does anything last forever?</a:t>
            </a:r>
          </a:p>
        </p:txBody>
      </p:sp>
      <p:sp>
        <p:nvSpPr>
          <p:cNvPr id="4" name="TextBox 3">
            <a:extLst>
              <a:ext uri="{FF2B5EF4-FFF2-40B4-BE49-F238E27FC236}">
                <a16:creationId xmlns:a16="http://schemas.microsoft.com/office/drawing/2014/main" id="{A7AC23AD-5DB2-4DB7-AF63-F5D90BFB74F9}"/>
              </a:ext>
            </a:extLst>
          </p:cNvPr>
          <p:cNvSpPr txBox="1"/>
          <p:nvPr/>
        </p:nvSpPr>
        <p:spPr>
          <a:xfrm>
            <a:off x="965200" y="4787900"/>
            <a:ext cx="8389572" cy="369332"/>
          </a:xfrm>
          <a:prstGeom prst="rect">
            <a:avLst/>
          </a:prstGeom>
          <a:noFill/>
        </p:spPr>
        <p:txBody>
          <a:bodyPr vert="horz" rtlCol="0">
            <a:spAutoFit/>
          </a:bodyPr>
          <a:lstStyle/>
          <a:p>
            <a:r>
              <a:rPr lang="en-GB">
                <a:solidFill>
                  <a:srgbClr val="000000"/>
                </a:solidFill>
                <a:latin typeface="XCCW Joined 1a - 25"/>
              </a:rPr>
              <a:t>To love each other for their whole lifetime.</a:t>
            </a:r>
          </a:p>
        </p:txBody>
      </p:sp>
      <p:pic>
        <p:nvPicPr>
          <p:cNvPr id="6" name="Picture 5">
            <a:extLst>
              <a:ext uri="{FF2B5EF4-FFF2-40B4-BE49-F238E27FC236}">
                <a16:creationId xmlns:a16="http://schemas.microsoft.com/office/drawing/2014/main" id="{19027DCB-2C8C-47A0-A12C-0725F90AA1C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2222500" y="1447800"/>
            <a:ext cx="4815205" cy="3237865"/>
          </a:xfrm>
          <a:prstGeom prst="rect">
            <a:avLst/>
          </a:prstGeom>
          <a:solidFill>
            <a:scrgbClr r="0" g="0" b="0">
              <a:alpha val="0"/>
            </a:scrgbClr>
          </a:solidFill>
        </p:spPr>
      </p:pic>
    </p:spTree>
    <p:custDataLst>
      <p:tags r:id="rId1"/>
    </p:custDataLst>
    <p:extLst>
      <p:ext uri="{BB962C8B-B14F-4D97-AF65-F5344CB8AC3E}">
        <p14:creationId xmlns:p14="http://schemas.microsoft.com/office/powerpoint/2010/main" val="3513094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0E0D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886D8E-E710-4C47-88A9-8ED5957693A3}"/>
              </a:ext>
            </a:extLst>
          </p:cNvPr>
          <p:cNvSpPr txBox="1"/>
          <p:nvPr/>
        </p:nvSpPr>
        <p:spPr>
          <a:xfrm>
            <a:off x="165100" y="914400"/>
            <a:ext cx="10083800" cy="1631216"/>
          </a:xfrm>
          <a:prstGeom prst="rect">
            <a:avLst/>
          </a:prstGeom>
          <a:noFill/>
        </p:spPr>
        <p:txBody>
          <a:bodyPr vert="horz" rtlCol="0">
            <a:spAutoFit/>
          </a:bodyPr>
          <a:lstStyle/>
          <a:p>
            <a:r>
              <a:rPr lang="en-GB" sz="2000" dirty="0">
                <a:solidFill>
                  <a:srgbClr val="000000"/>
                </a:solidFill>
                <a:latin typeface="XCCW Joined 1a - 18"/>
              </a:rPr>
              <a:t>The vows: "I take you, _____, to be my wife (or husband) to have and to hold from this day forward, for better for worse, for richer for poorer, in sickness and in health, to love and to cherish, till death us do part", have been recited at UK church weddings since 1552.</a:t>
            </a:r>
          </a:p>
        </p:txBody>
      </p:sp>
      <p:sp>
        <p:nvSpPr>
          <p:cNvPr id="3" name="TextBox 2">
            <a:extLst>
              <a:ext uri="{FF2B5EF4-FFF2-40B4-BE49-F238E27FC236}">
                <a16:creationId xmlns:a16="http://schemas.microsoft.com/office/drawing/2014/main" id="{E375C4B6-F824-4D7F-9857-0DD016D06EA1}"/>
              </a:ext>
            </a:extLst>
          </p:cNvPr>
          <p:cNvSpPr txBox="1"/>
          <p:nvPr/>
        </p:nvSpPr>
        <p:spPr>
          <a:xfrm>
            <a:off x="304800" y="2935238"/>
            <a:ext cx="8001000" cy="2308324"/>
          </a:xfrm>
          <a:prstGeom prst="rect">
            <a:avLst/>
          </a:prstGeom>
          <a:noFill/>
        </p:spPr>
        <p:txBody>
          <a:bodyPr vert="horz" rtlCol="0">
            <a:spAutoFit/>
          </a:bodyPr>
          <a:lstStyle/>
          <a:p>
            <a:endParaRPr lang="en-GB" sz="3200"/>
          </a:p>
          <a:p>
            <a:r>
              <a:rPr lang="en-GB" sz="3200"/>
              <a:t>a</a:t>
            </a:r>
            <a:r>
              <a:rPr lang="en-GB" sz="2000">
                <a:solidFill>
                  <a:srgbClr val="000000"/>
                </a:solidFill>
                <a:latin typeface="XCCW Joined 1a - 18"/>
              </a:rPr>
              <a:t>ll that I am I give to you,</a:t>
            </a:r>
          </a:p>
          <a:p>
            <a:r>
              <a:rPr lang="en-GB" sz="2000">
                <a:solidFill>
                  <a:srgbClr val="000000"/>
                </a:solidFill>
                <a:latin typeface="XCCW Joined 1a - 18"/>
              </a:rPr>
              <a:t>and all that I have I share with you,</a:t>
            </a:r>
          </a:p>
          <a:p>
            <a:r>
              <a:rPr lang="en-GB" sz="2000">
                <a:solidFill>
                  <a:srgbClr val="000000"/>
                </a:solidFill>
                <a:latin typeface="XCCW Joined 1a - 18"/>
              </a:rPr>
              <a:t>within the love of God,</a:t>
            </a:r>
          </a:p>
          <a:p>
            <a:r>
              <a:rPr lang="en-GB" sz="2000">
                <a:solidFill>
                  <a:srgbClr val="000000"/>
                </a:solidFill>
                <a:latin typeface="XCCW Joined 1a - 18"/>
              </a:rPr>
              <a:t>Father, Son and Holy Spirit. </a:t>
            </a:r>
          </a:p>
          <a:p>
            <a:r>
              <a:rPr lang="en-GB" sz="2000">
                <a:solidFill>
                  <a:srgbClr val="000000"/>
                </a:solidFill>
                <a:latin typeface="XCCW Joined 1a - 18"/>
              </a:rPr>
              <a:t>T</a:t>
            </a:r>
            <a:r>
              <a:rPr lang="en-GB" sz="2000" i="1">
                <a:solidFill>
                  <a:srgbClr val="000000"/>
                </a:solidFill>
                <a:latin typeface="XCCW Joined 1a - 18"/>
              </a:rPr>
              <a:t>raditional words for the exchange of rings</a:t>
            </a:r>
          </a:p>
        </p:txBody>
      </p:sp>
    </p:spTree>
    <p:custDataLst>
      <p:tags r:id="rId1"/>
    </p:custDataLst>
    <p:extLst>
      <p:ext uri="{BB962C8B-B14F-4D97-AF65-F5344CB8AC3E}">
        <p14:creationId xmlns:p14="http://schemas.microsoft.com/office/powerpoint/2010/main" val="2245465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8FB98"/>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227955-6636-4948-9C7D-77EB1F1C6FF0}"/>
              </a:ext>
            </a:extLst>
          </p:cNvPr>
          <p:cNvSpPr txBox="1"/>
          <p:nvPr/>
        </p:nvSpPr>
        <p:spPr>
          <a:xfrm>
            <a:off x="1206500" y="0"/>
            <a:ext cx="8403692" cy="507831"/>
          </a:xfrm>
          <a:prstGeom prst="rect">
            <a:avLst/>
          </a:prstGeom>
          <a:noFill/>
        </p:spPr>
        <p:txBody>
          <a:bodyPr vert="horz" rtlCol="0">
            <a:spAutoFit/>
          </a:bodyPr>
          <a:lstStyle/>
          <a:p>
            <a:r>
              <a:rPr lang="en-GB" sz="2700">
                <a:solidFill>
                  <a:srgbClr val="000000"/>
                </a:solidFill>
                <a:latin typeface="XCCW Joined 1a - 36"/>
              </a:rPr>
              <a:t>Q-Does anything last forever?</a:t>
            </a:r>
          </a:p>
        </p:txBody>
      </p:sp>
      <p:sp>
        <p:nvSpPr>
          <p:cNvPr id="3" name="TextBox 2">
            <a:extLst>
              <a:ext uri="{FF2B5EF4-FFF2-40B4-BE49-F238E27FC236}">
                <a16:creationId xmlns:a16="http://schemas.microsoft.com/office/drawing/2014/main" id="{5FFE178D-B8C2-4BCE-89ED-9AC9C937EB87}"/>
              </a:ext>
            </a:extLst>
          </p:cNvPr>
          <p:cNvSpPr txBox="1"/>
          <p:nvPr/>
        </p:nvSpPr>
        <p:spPr>
          <a:xfrm>
            <a:off x="317500" y="787400"/>
            <a:ext cx="4854296" cy="1477328"/>
          </a:xfrm>
          <a:prstGeom prst="rect">
            <a:avLst/>
          </a:prstGeom>
          <a:noFill/>
        </p:spPr>
        <p:txBody>
          <a:bodyPr vert="horz" rtlCol="0">
            <a:spAutoFit/>
          </a:bodyPr>
          <a:lstStyle/>
          <a:p>
            <a:r>
              <a:rPr lang="en-GB">
                <a:solidFill>
                  <a:srgbClr val="000000"/>
                </a:solidFill>
                <a:latin typeface="XCCW Joined 1a - 25"/>
              </a:rPr>
              <a:t>What do these represent?</a:t>
            </a:r>
          </a:p>
          <a:p>
            <a:endParaRPr lang="en-GB">
              <a:solidFill>
                <a:srgbClr val="000000"/>
              </a:solidFill>
              <a:latin typeface="XCCW Joined 1a - 25"/>
            </a:endParaRPr>
          </a:p>
          <a:p>
            <a:endParaRPr lang="en-GB">
              <a:solidFill>
                <a:srgbClr val="000000"/>
              </a:solidFill>
              <a:latin typeface="XCCW Joined 1a - 25"/>
            </a:endParaRPr>
          </a:p>
          <a:p>
            <a:endParaRPr lang="en-GB">
              <a:solidFill>
                <a:srgbClr val="000000"/>
              </a:solidFill>
              <a:latin typeface="XCCW Joined 1a - 25"/>
            </a:endParaRPr>
          </a:p>
          <a:p>
            <a:r>
              <a:rPr lang="en-GB">
                <a:solidFill>
                  <a:srgbClr val="000000"/>
                </a:solidFill>
                <a:latin typeface="XCCW Joined 1a - 25"/>
              </a:rPr>
              <a:t>ring symbolises eternity</a:t>
            </a:r>
          </a:p>
        </p:txBody>
      </p:sp>
      <p:pic>
        <p:nvPicPr>
          <p:cNvPr id="5" name="Picture 4">
            <a:extLst>
              <a:ext uri="{FF2B5EF4-FFF2-40B4-BE49-F238E27FC236}">
                <a16:creationId xmlns:a16="http://schemas.microsoft.com/office/drawing/2014/main" id="{BA996131-967C-44CB-856A-7AA96E5DC28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2679700" y="1384300"/>
            <a:ext cx="3286125" cy="2734945"/>
          </a:xfrm>
          <a:prstGeom prst="rect">
            <a:avLst/>
          </a:prstGeom>
          <a:solidFill>
            <a:scrgbClr r="0" g="0" b="0">
              <a:alpha val="0"/>
            </a:scrgbClr>
          </a:solidFill>
        </p:spPr>
      </p:pic>
      <p:pic>
        <p:nvPicPr>
          <p:cNvPr id="6" name="Recorded Sound">
            <a:hlinkClick r:id="" action="ppaction://media"/>
            <a:extLst>
              <a:ext uri="{FF2B5EF4-FFF2-40B4-BE49-F238E27FC236}">
                <a16:creationId xmlns:a16="http://schemas.microsoft.com/office/drawing/2014/main" id="{653D6F9E-4B7C-486A-97CB-CC3860FF385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630766" y="5444065"/>
            <a:ext cx="1299633" cy="1299633"/>
          </a:xfrm>
          <a:prstGeom prst="rect">
            <a:avLst/>
          </a:prstGeom>
        </p:spPr>
      </p:pic>
    </p:spTree>
    <p:custDataLst>
      <p:tags r:id="rId1"/>
    </p:custDataLst>
    <p:extLst>
      <p:ext uri="{BB962C8B-B14F-4D97-AF65-F5344CB8AC3E}">
        <p14:creationId xmlns:p14="http://schemas.microsoft.com/office/powerpoint/2010/main" val="319647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02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8FB98"/>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417684-2B3E-43AC-8F5F-1A6D43C663DC}"/>
              </a:ext>
            </a:extLst>
          </p:cNvPr>
          <p:cNvSpPr txBox="1"/>
          <p:nvPr/>
        </p:nvSpPr>
        <p:spPr>
          <a:xfrm>
            <a:off x="1206500" y="0"/>
            <a:ext cx="8403692" cy="507831"/>
          </a:xfrm>
          <a:prstGeom prst="rect">
            <a:avLst/>
          </a:prstGeom>
          <a:noFill/>
        </p:spPr>
        <p:txBody>
          <a:bodyPr vert="horz" rtlCol="0">
            <a:spAutoFit/>
          </a:bodyPr>
          <a:lstStyle/>
          <a:p>
            <a:r>
              <a:rPr lang="en-GB" sz="2700">
                <a:solidFill>
                  <a:srgbClr val="000000"/>
                </a:solidFill>
                <a:latin typeface="XCCW Joined 1a - 36"/>
              </a:rPr>
              <a:t>Q-Does anything last forever?</a:t>
            </a:r>
          </a:p>
        </p:txBody>
      </p:sp>
      <p:sp>
        <p:nvSpPr>
          <p:cNvPr id="3" name="TextBox 2">
            <a:extLst>
              <a:ext uri="{FF2B5EF4-FFF2-40B4-BE49-F238E27FC236}">
                <a16:creationId xmlns:a16="http://schemas.microsoft.com/office/drawing/2014/main" id="{83D6203E-5264-41C9-BD34-ACD5CDA0A5BA}"/>
              </a:ext>
            </a:extLst>
          </p:cNvPr>
          <p:cNvSpPr txBox="1"/>
          <p:nvPr/>
        </p:nvSpPr>
        <p:spPr>
          <a:xfrm>
            <a:off x="165100" y="1003300"/>
            <a:ext cx="7590367" cy="1569660"/>
          </a:xfrm>
          <a:prstGeom prst="rect">
            <a:avLst/>
          </a:prstGeom>
          <a:noFill/>
        </p:spPr>
        <p:txBody>
          <a:bodyPr vert="horz" wrap="square" rtlCol="0">
            <a:spAutoFit/>
          </a:bodyPr>
          <a:lstStyle/>
          <a:p>
            <a:r>
              <a:rPr lang="en-GB" sz="3200" dirty="0">
                <a:solidFill>
                  <a:srgbClr val="000000"/>
                </a:solidFill>
                <a:latin typeface="XCCW Joined 1a - 25"/>
              </a:rPr>
              <a:t>What does eternity mean? </a:t>
            </a:r>
          </a:p>
          <a:p>
            <a:r>
              <a:rPr lang="en-GB" sz="3200" dirty="0">
                <a:solidFill>
                  <a:srgbClr val="000000"/>
                </a:solidFill>
                <a:latin typeface="XCCW Joined 1a - 25"/>
              </a:rPr>
              <a:t>Is anything ever eternal? </a:t>
            </a:r>
          </a:p>
          <a:p>
            <a:r>
              <a:rPr lang="en-GB" sz="3200" dirty="0">
                <a:solidFill>
                  <a:srgbClr val="000000"/>
                </a:solidFill>
                <a:latin typeface="XCCW Joined 1a - 25"/>
              </a:rPr>
              <a:t>Can love last forever? </a:t>
            </a:r>
          </a:p>
        </p:txBody>
      </p:sp>
      <p:pic>
        <p:nvPicPr>
          <p:cNvPr id="4" name="Recorded Sound">
            <a:hlinkClick r:id="" action="ppaction://media"/>
            <a:extLst>
              <a:ext uri="{FF2B5EF4-FFF2-40B4-BE49-F238E27FC236}">
                <a16:creationId xmlns:a16="http://schemas.microsoft.com/office/drawing/2014/main" id="{88F10367-736C-498E-98C2-FC82AA63A634}"/>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01700" y="3242734"/>
            <a:ext cx="1435100" cy="1435100"/>
          </a:xfrm>
          <a:prstGeom prst="rect">
            <a:avLst/>
          </a:prstGeom>
        </p:spPr>
      </p:pic>
    </p:spTree>
    <p:custDataLst>
      <p:tags r:id="rId1"/>
    </p:custDataLst>
    <p:extLst>
      <p:ext uri="{BB962C8B-B14F-4D97-AF65-F5344CB8AC3E}">
        <p14:creationId xmlns:p14="http://schemas.microsoft.com/office/powerpoint/2010/main" val="948154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0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CB37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C4061D-910A-46DC-96BD-488606FC834C}"/>
              </a:ext>
            </a:extLst>
          </p:cNvPr>
          <p:cNvSpPr txBox="1"/>
          <p:nvPr/>
        </p:nvSpPr>
        <p:spPr>
          <a:xfrm>
            <a:off x="558800" y="863600"/>
            <a:ext cx="8462645" cy="461665"/>
          </a:xfrm>
          <a:prstGeom prst="rect">
            <a:avLst/>
          </a:prstGeom>
          <a:noFill/>
        </p:spPr>
        <p:txBody>
          <a:bodyPr vert="horz" rtlCol="0">
            <a:spAutoFit/>
          </a:bodyPr>
          <a:lstStyle/>
          <a:p>
            <a:r>
              <a:rPr lang="en-GB" sz="2400">
                <a:solidFill>
                  <a:srgbClr val="000000"/>
                </a:solidFill>
                <a:latin typeface="XCCW Joined 1a - 32"/>
              </a:rPr>
              <a:t>What other types of love exist?</a:t>
            </a:r>
          </a:p>
        </p:txBody>
      </p:sp>
      <p:pic>
        <p:nvPicPr>
          <p:cNvPr id="4" name="Picture 3">
            <a:extLst>
              <a:ext uri="{FF2B5EF4-FFF2-40B4-BE49-F238E27FC236}">
                <a16:creationId xmlns:a16="http://schemas.microsoft.com/office/drawing/2014/main" id="{D59D158D-CDC5-455B-9BCB-74AF88B7BDAA}"/>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508000" y="1790700"/>
            <a:ext cx="4166489" cy="2845562"/>
          </a:xfrm>
          <a:prstGeom prst="rect">
            <a:avLst/>
          </a:prstGeom>
          <a:solidFill>
            <a:scrgbClr r="0" g="0" b="0">
              <a:alpha val="0"/>
            </a:scrgbClr>
          </a:solidFill>
        </p:spPr>
      </p:pic>
      <p:sp>
        <p:nvSpPr>
          <p:cNvPr id="5" name="TextBox 4">
            <a:extLst>
              <a:ext uri="{FF2B5EF4-FFF2-40B4-BE49-F238E27FC236}">
                <a16:creationId xmlns:a16="http://schemas.microsoft.com/office/drawing/2014/main" id="{FCE198B8-5381-48BD-9E7A-396179C38387}"/>
              </a:ext>
            </a:extLst>
          </p:cNvPr>
          <p:cNvSpPr txBox="1"/>
          <p:nvPr/>
        </p:nvSpPr>
        <p:spPr>
          <a:xfrm>
            <a:off x="4711700" y="2133600"/>
            <a:ext cx="5330698" cy="461665"/>
          </a:xfrm>
          <a:prstGeom prst="rect">
            <a:avLst/>
          </a:prstGeom>
          <a:noFill/>
        </p:spPr>
        <p:txBody>
          <a:bodyPr vert="horz" rtlCol="0">
            <a:spAutoFit/>
          </a:bodyPr>
          <a:lstStyle/>
          <a:p>
            <a:r>
              <a:rPr lang="en-GB" sz="2400">
                <a:solidFill>
                  <a:srgbClr val="000000"/>
                </a:solidFill>
                <a:latin typeface="XCCW Joined 1a - 32"/>
              </a:rPr>
              <a:t>What is unconditional love?</a:t>
            </a:r>
          </a:p>
        </p:txBody>
      </p:sp>
      <p:sp>
        <p:nvSpPr>
          <p:cNvPr id="6" name="TextBox 5">
            <a:extLst>
              <a:ext uri="{FF2B5EF4-FFF2-40B4-BE49-F238E27FC236}">
                <a16:creationId xmlns:a16="http://schemas.microsoft.com/office/drawing/2014/main" id="{D614A2A6-1E4F-4628-B199-07C3D85F80D0}"/>
              </a:ext>
            </a:extLst>
          </p:cNvPr>
          <p:cNvSpPr txBox="1"/>
          <p:nvPr/>
        </p:nvSpPr>
        <p:spPr>
          <a:xfrm>
            <a:off x="952500" y="0"/>
            <a:ext cx="8403692" cy="507831"/>
          </a:xfrm>
          <a:prstGeom prst="rect">
            <a:avLst/>
          </a:prstGeom>
          <a:noFill/>
        </p:spPr>
        <p:txBody>
          <a:bodyPr vert="horz" rtlCol="0">
            <a:spAutoFit/>
          </a:bodyPr>
          <a:lstStyle/>
          <a:p>
            <a:r>
              <a:rPr lang="en-GB" sz="2700">
                <a:solidFill>
                  <a:srgbClr val="000000"/>
                </a:solidFill>
                <a:latin typeface="XCCW Joined 1a - 36"/>
              </a:rPr>
              <a:t>Q-Does anything last forever?</a:t>
            </a:r>
          </a:p>
        </p:txBody>
      </p:sp>
      <p:pic>
        <p:nvPicPr>
          <p:cNvPr id="3" name="Recorded Sound">
            <a:hlinkClick r:id="" action="ppaction://media"/>
            <a:extLst>
              <a:ext uri="{FF2B5EF4-FFF2-40B4-BE49-F238E27FC236}">
                <a16:creationId xmlns:a16="http://schemas.microsoft.com/office/drawing/2014/main" id="{0FFAF3BC-D77A-4B2F-8202-DB2D7C653E0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303867" y="5778500"/>
            <a:ext cx="1100666" cy="1100666"/>
          </a:xfrm>
          <a:prstGeom prst="rect">
            <a:avLst/>
          </a:prstGeom>
        </p:spPr>
      </p:pic>
    </p:spTree>
    <p:custDataLst>
      <p:tags r:id="rId1"/>
    </p:custDataLst>
    <p:extLst>
      <p:ext uri="{BB962C8B-B14F-4D97-AF65-F5344CB8AC3E}">
        <p14:creationId xmlns:p14="http://schemas.microsoft.com/office/powerpoint/2010/main" val="3443093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83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8FB98"/>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13F561-E929-4E32-890D-899670E7D17F}"/>
              </a:ext>
            </a:extLst>
          </p:cNvPr>
          <p:cNvSpPr txBox="1"/>
          <p:nvPr/>
        </p:nvSpPr>
        <p:spPr>
          <a:xfrm>
            <a:off x="1206500" y="0"/>
            <a:ext cx="8403692" cy="507831"/>
          </a:xfrm>
          <a:prstGeom prst="rect">
            <a:avLst/>
          </a:prstGeom>
          <a:noFill/>
        </p:spPr>
        <p:txBody>
          <a:bodyPr vert="horz" rtlCol="0">
            <a:spAutoFit/>
          </a:bodyPr>
          <a:lstStyle/>
          <a:p>
            <a:r>
              <a:rPr lang="en-GB" sz="2700">
                <a:solidFill>
                  <a:srgbClr val="000000"/>
                </a:solidFill>
                <a:latin typeface="XCCW Joined 1a - 36"/>
              </a:rPr>
              <a:t>Q-Does anything last forever?</a:t>
            </a:r>
          </a:p>
        </p:txBody>
      </p:sp>
      <p:sp>
        <p:nvSpPr>
          <p:cNvPr id="3" name="TextBox 2">
            <a:extLst>
              <a:ext uri="{FF2B5EF4-FFF2-40B4-BE49-F238E27FC236}">
                <a16:creationId xmlns:a16="http://schemas.microsoft.com/office/drawing/2014/main" id="{E83EA5D7-D336-4046-AA86-9A2F36065F84}"/>
              </a:ext>
            </a:extLst>
          </p:cNvPr>
          <p:cNvSpPr txBox="1"/>
          <p:nvPr/>
        </p:nvSpPr>
        <p:spPr>
          <a:xfrm>
            <a:off x="254000" y="0"/>
            <a:ext cx="9664700" cy="3785652"/>
          </a:xfrm>
          <a:prstGeom prst="rect">
            <a:avLst/>
          </a:prstGeom>
          <a:noFill/>
        </p:spPr>
        <p:txBody>
          <a:bodyPr vert="horz" rtlCol="0">
            <a:spAutoFit/>
          </a:bodyPr>
          <a:lstStyle/>
          <a:p>
            <a:endParaRPr lang="en-GB" dirty="0"/>
          </a:p>
          <a:p>
            <a:endParaRPr lang="en-GB" dirty="0"/>
          </a:p>
          <a:p>
            <a:r>
              <a:rPr lang="en-GB" dirty="0"/>
              <a:t> </a:t>
            </a:r>
          </a:p>
          <a:p>
            <a:r>
              <a:rPr lang="en-GB" sz="2800" dirty="0"/>
              <a:t>W</a:t>
            </a:r>
            <a:r>
              <a:rPr lang="en-GB" sz="2800" dirty="0">
                <a:solidFill>
                  <a:srgbClr val="000000"/>
                </a:solidFill>
                <a:latin typeface="XCCW Joined 1a - 25"/>
              </a:rPr>
              <a:t>hat is unconditional mean?</a:t>
            </a:r>
          </a:p>
          <a:p>
            <a:r>
              <a:rPr lang="en-GB" sz="2800" dirty="0">
                <a:solidFill>
                  <a:srgbClr val="000000"/>
                </a:solidFill>
                <a:latin typeface="XCCW Joined 1a - 25"/>
              </a:rPr>
              <a:t>No restrictions / limitless</a:t>
            </a:r>
          </a:p>
          <a:p>
            <a:r>
              <a:rPr lang="en-GB" sz="2800" dirty="0">
                <a:solidFill>
                  <a:srgbClr val="000000"/>
                </a:solidFill>
                <a:latin typeface="XCCW Joined 1a - 25"/>
              </a:rPr>
              <a:t>What does unconditional love mean?</a:t>
            </a:r>
          </a:p>
          <a:p>
            <a:r>
              <a:rPr lang="en-GB" sz="2800" dirty="0">
                <a:solidFill>
                  <a:srgbClr val="000000"/>
                </a:solidFill>
                <a:latin typeface="XCCW Joined 1a - 25"/>
              </a:rPr>
              <a:t>Known as affection without any limitations, it can also be love without conditions.  </a:t>
            </a:r>
          </a:p>
          <a:p>
            <a:endParaRPr lang="en-GB" dirty="0">
              <a:solidFill>
                <a:srgbClr val="000000"/>
              </a:solidFill>
              <a:latin typeface="XCCW Joined 1a - 25"/>
            </a:endParaRPr>
          </a:p>
        </p:txBody>
      </p:sp>
    </p:spTree>
    <p:custDataLst>
      <p:tags r:id="rId1"/>
    </p:custDataLst>
    <p:extLst>
      <p:ext uri="{BB962C8B-B14F-4D97-AF65-F5344CB8AC3E}">
        <p14:creationId xmlns:p14="http://schemas.microsoft.com/office/powerpoint/2010/main" val="618212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B7BC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FB6AB8-4E92-4236-9871-23086036FC77}"/>
              </a:ext>
            </a:extLst>
          </p:cNvPr>
          <p:cNvSpPr txBox="1"/>
          <p:nvPr/>
        </p:nvSpPr>
        <p:spPr>
          <a:xfrm>
            <a:off x="355600" y="25400"/>
            <a:ext cx="9740900" cy="738664"/>
          </a:xfrm>
          <a:prstGeom prst="rect">
            <a:avLst/>
          </a:prstGeom>
          <a:noFill/>
        </p:spPr>
        <p:txBody>
          <a:bodyPr vert="horz" rtlCol="0">
            <a:spAutoFit/>
          </a:bodyPr>
          <a:lstStyle/>
          <a:p>
            <a:r>
              <a:rPr lang="en-GB" sz="2100" b="1">
                <a:solidFill>
                  <a:srgbClr val="000000"/>
                </a:solidFill>
                <a:latin typeface="XCCW Joined 1a - 28"/>
              </a:rPr>
              <a:t>What did Jesus teach about love?</a:t>
            </a:r>
          </a:p>
          <a:p>
            <a:endParaRPr lang="en-GB" sz="2100" b="1">
              <a:solidFill>
                <a:srgbClr val="000000"/>
              </a:solidFill>
              <a:latin typeface="XCCW Joined 1a - 28"/>
            </a:endParaRPr>
          </a:p>
        </p:txBody>
      </p:sp>
      <p:sp>
        <p:nvSpPr>
          <p:cNvPr id="3" name="TextBox 2">
            <a:extLst>
              <a:ext uri="{FF2B5EF4-FFF2-40B4-BE49-F238E27FC236}">
                <a16:creationId xmlns:a16="http://schemas.microsoft.com/office/drawing/2014/main" id="{75D9B41E-E0D8-4AEB-A331-08AAEF36CA6F}"/>
              </a:ext>
            </a:extLst>
          </p:cNvPr>
          <p:cNvSpPr txBox="1"/>
          <p:nvPr/>
        </p:nvSpPr>
        <p:spPr>
          <a:xfrm>
            <a:off x="330200" y="723900"/>
            <a:ext cx="9448800" cy="2139047"/>
          </a:xfrm>
          <a:prstGeom prst="rect">
            <a:avLst/>
          </a:prstGeom>
          <a:noFill/>
        </p:spPr>
        <p:txBody>
          <a:bodyPr vert="horz" rtlCol="0">
            <a:spAutoFit/>
          </a:bodyPr>
          <a:lstStyle/>
          <a:p>
            <a:r>
              <a:rPr lang="en-GB" sz="1900" dirty="0">
                <a:solidFill>
                  <a:srgbClr val="000000"/>
                </a:solidFill>
                <a:latin typeface="XCCW Joined 1a - 26"/>
              </a:rPr>
              <a:t>Love your enemies (Matthew 5 43-47); </a:t>
            </a:r>
          </a:p>
          <a:p>
            <a:r>
              <a:rPr lang="en-GB" sz="1900" dirty="0">
                <a:solidFill>
                  <a:srgbClr val="000000"/>
                </a:solidFill>
                <a:latin typeface="XCCW Joined 1a - 26"/>
              </a:rPr>
              <a:t>The two great commandments (Mark 12 29-31; The Lost Son (Luke 15 11-32); </a:t>
            </a:r>
          </a:p>
          <a:p>
            <a:r>
              <a:rPr lang="nl-NL" sz="1900" dirty="0">
                <a:solidFill>
                  <a:srgbClr val="000000"/>
                </a:solidFill>
                <a:latin typeface="XCCW Joined 1a - 26"/>
              </a:rPr>
              <a:t>Jesus heals ten men (Luke 17, 11-19); </a:t>
            </a:r>
          </a:p>
          <a:p>
            <a:r>
              <a:rPr lang="en-GB" sz="1900" dirty="0">
                <a:solidFill>
                  <a:srgbClr val="000000"/>
                </a:solidFill>
                <a:latin typeface="XCCW Joined 1a - 26"/>
              </a:rPr>
              <a:t>Jesus forgives those who crucified him (Luke 23:34); God loves the world (John 3; 16); </a:t>
            </a:r>
          </a:p>
          <a:p>
            <a:r>
              <a:rPr lang="en-GB" sz="1900" dirty="0">
                <a:solidFill>
                  <a:srgbClr val="000000"/>
                </a:solidFill>
                <a:latin typeface="XCCW Joined 1a - 26"/>
              </a:rPr>
              <a:t>What is Love 1 Corinthians 13: 4-13.</a:t>
            </a:r>
          </a:p>
        </p:txBody>
      </p:sp>
      <p:pic>
        <p:nvPicPr>
          <p:cNvPr id="4" name="Recorded Sound">
            <a:hlinkClick r:id="" action="ppaction://media"/>
            <a:extLst>
              <a:ext uri="{FF2B5EF4-FFF2-40B4-BE49-F238E27FC236}">
                <a16:creationId xmlns:a16="http://schemas.microsoft.com/office/drawing/2014/main" id="{DBBD814D-0064-4687-B47B-00B9D5231D8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728133" y="3569914"/>
            <a:ext cx="1256086" cy="1256086"/>
          </a:xfrm>
          <a:prstGeom prst="rect">
            <a:avLst/>
          </a:prstGeom>
        </p:spPr>
      </p:pic>
    </p:spTree>
    <p:custDataLst>
      <p:tags r:id="rId1"/>
    </p:custDataLst>
    <p:extLst>
      <p:ext uri="{BB962C8B-B14F-4D97-AF65-F5344CB8AC3E}">
        <p14:creationId xmlns:p14="http://schemas.microsoft.com/office/powerpoint/2010/main" val="3631933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CB37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24F87A-7824-4C4A-9132-7508BB42B41B}"/>
              </a:ext>
            </a:extLst>
          </p:cNvPr>
          <p:cNvSpPr txBox="1"/>
          <p:nvPr/>
        </p:nvSpPr>
        <p:spPr>
          <a:xfrm>
            <a:off x="139700" y="673100"/>
            <a:ext cx="10083800" cy="1338828"/>
          </a:xfrm>
          <a:prstGeom prst="rect">
            <a:avLst/>
          </a:prstGeom>
          <a:noFill/>
        </p:spPr>
        <p:txBody>
          <a:bodyPr vert="horz" rtlCol="0">
            <a:spAutoFit/>
          </a:bodyPr>
          <a:lstStyle/>
          <a:p>
            <a:r>
              <a:rPr lang="en-GB" sz="2700">
                <a:solidFill>
                  <a:srgbClr val="000000"/>
                </a:solidFill>
                <a:latin typeface="XCCW Joined 1a - 36"/>
              </a:rPr>
              <a:t>Jesus taught that love should be eternal and unconditional.</a:t>
            </a:r>
          </a:p>
          <a:p>
            <a:r>
              <a:rPr lang="en-GB" sz="2700">
                <a:solidFill>
                  <a:srgbClr val="000000"/>
                </a:solidFill>
                <a:latin typeface="XCCW Joined 1a - 36"/>
              </a:rPr>
              <a:t>Agape = unconditional love </a:t>
            </a:r>
          </a:p>
        </p:txBody>
      </p:sp>
    </p:spTree>
    <p:custDataLst>
      <p:tags r:id="rId1"/>
    </p:custDataLst>
    <p:extLst>
      <p:ext uri="{BB962C8B-B14F-4D97-AF65-F5344CB8AC3E}">
        <p14:creationId xmlns:p14="http://schemas.microsoft.com/office/powerpoint/2010/main" val="896017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265B86-E739-4349-B33C-97387FC40B22}"/>
              </a:ext>
            </a:extLst>
          </p:cNvPr>
          <p:cNvSpPr txBox="1"/>
          <p:nvPr/>
        </p:nvSpPr>
        <p:spPr>
          <a:xfrm>
            <a:off x="152400" y="977900"/>
            <a:ext cx="9805543" cy="830997"/>
          </a:xfrm>
          <a:prstGeom prst="rect">
            <a:avLst/>
          </a:prstGeom>
          <a:noFill/>
        </p:spPr>
        <p:txBody>
          <a:bodyPr vert="horz" rtlCol="0">
            <a:spAutoFit/>
          </a:bodyPr>
          <a:lstStyle/>
          <a:p>
            <a:r>
              <a:rPr lang="en-GB" sz="2400">
                <a:solidFill>
                  <a:srgbClr val="000000"/>
                </a:solidFill>
                <a:latin typeface="XCCW Joined 1a - 32"/>
              </a:rPr>
              <a:t>Write your own vows.</a:t>
            </a:r>
          </a:p>
          <a:p>
            <a:r>
              <a:rPr lang="en-GB" sz="2400">
                <a:solidFill>
                  <a:srgbClr val="000000"/>
                </a:solidFill>
                <a:latin typeface="XCCW Joined 1a - 32"/>
              </a:rPr>
              <a:t>Think about: eternal love, care, respect</a:t>
            </a:r>
          </a:p>
        </p:txBody>
      </p:sp>
      <p:pic>
        <p:nvPicPr>
          <p:cNvPr id="4" name="Picture 3">
            <a:extLst>
              <a:ext uri="{FF2B5EF4-FFF2-40B4-BE49-F238E27FC236}">
                <a16:creationId xmlns:a16="http://schemas.microsoft.com/office/drawing/2014/main" id="{FBDB2BD1-A4BF-4905-A4A9-68106A9F8AE2}"/>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216400" y="2813050"/>
            <a:ext cx="2343404" cy="1744218"/>
          </a:xfrm>
          <a:prstGeom prst="rect">
            <a:avLst/>
          </a:prstGeom>
          <a:solidFill>
            <a:scrgbClr r="0" g="0" b="0">
              <a:alpha val="0"/>
            </a:scrgbClr>
          </a:solidFill>
        </p:spPr>
      </p:pic>
      <p:pic>
        <p:nvPicPr>
          <p:cNvPr id="3" name="Recorded Sound">
            <a:hlinkClick r:id="" action="ppaction://media"/>
            <a:extLst>
              <a:ext uri="{FF2B5EF4-FFF2-40B4-BE49-F238E27FC236}">
                <a16:creationId xmlns:a16="http://schemas.microsoft.com/office/drawing/2014/main" id="{3F204FD1-1B9E-43B1-A6A1-B1F092017C4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303865" y="5156199"/>
            <a:ext cx="1676401" cy="1676401"/>
          </a:xfrm>
          <a:prstGeom prst="rect">
            <a:avLst/>
          </a:prstGeom>
        </p:spPr>
      </p:pic>
    </p:spTree>
    <p:custDataLst>
      <p:tags r:id="rId1"/>
    </p:custDataLst>
    <p:extLst>
      <p:ext uri="{BB962C8B-B14F-4D97-AF65-F5344CB8AC3E}">
        <p14:creationId xmlns:p14="http://schemas.microsoft.com/office/powerpoint/2010/main" val="17636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02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343</Words>
  <Application>Microsoft Office PowerPoint</Application>
  <PresentationFormat>Custom</PresentationFormat>
  <Paragraphs>44</Paragraphs>
  <Slides>11</Slides>
  <Notes>0</Notes>
  <HiddenSlides>0</HiddenSlides>
  <MMClips>7</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11</vt:i4>
      </vt:variant>
    </vt:vector>
  </HeadingPairs>
  <TitlesOfParts>
    <vt:vector size="22" baseType="lpstr">
      <vt:lpstr>XCCW Joined 1a - 36</vt:lpstr>
      <vt:lpstr>XCCW Joined 1a - 32</vt:lpstr>
      <vt:lpstr>Arial</vt:lpstr>
      <vt:lpstr>XCCW Joined 1a - 25</vt:lpstr>
      <vt:lpstr>Calibri</vt:lpstr>
      <vt:lpstr>XCCW Joined 1a - 18</vt:lpstr>
      <vt:lpstr>Calibri Light</vt:lpstr>
      <vt:lpstr>XCCW Joined 1a - 28</vt:lpstr>
      <vt:lpstr>XCCW Joined 1a - 26</vt:lpstr>
      <vt:lpstr>Comic Sans MS - 48</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Gilbert</dc:creator>
  <cp:lastModifiedBy>Suzanne Phillips</cp:lastModifiedBy>
  <cp:revision>3</cp:revision>
  <dcterms:created xsi:type="dcterms:W3CDTF">2021-01-16T13:31:17Z</dcterms:created>
  <dcterms:modified xsi:type="dcterms:W3CDTF">2021-01-21T10:59:39Z</dcterms:modified>
</cp:coreProperties>
</file>