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56" r:id="rId3"/>
    <p:sldId id="263" r:id="rId4"/>
    <p:sldId id="264" r:id="rId5"/>
    <p:sldId id="265" r:id="rId6"/>
    <p:sldId id="266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8EF76-777B-4939-B219-176445B4BD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8C0A81-3708-47E6-99C6-C4B3197DC7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8A5E4-1C6F-48ED-BD15-C078FA54F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6426F-0255-4F29-87BC-CB0EA2F9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8AA13-E979-45AB-914D-258DD77BB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74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2F33A-C13F-4BCE-8634-C82713670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C113E-959A-4096-B127-195C49C786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C7F1F-8BEF-499B-87D0-364D59B46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C4510-B9EB-47FD-A578-38EDBF293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0D8C0-B7F4-4160-B24D-7194B2CF2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21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25FBF-E1A6-4C72-B1EF-3334FAB82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BC4EA3-DB79-4AA7-9B2A-9226B3A76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BFCC2-2D05-4FD9-A2F9-52FDCC96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44208-B9B8-404E-A48E-166835085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ECDCC-D39D-478E-8C40-2662146C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524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F96FE-CA4F-4F69-817F-2A4E61933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94E29-DCDD-4526-9CAB-2CDA77833C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61835-5773-4AA8-B11F-35F09F755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8F0106-327F-46B9-BDE5-F2F99BFAA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6122CA-3AD8-4EFD-874D-6E8472B56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9FDB2-A175-4F05-9D69-705BB66CD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52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65746-B549-49F5-BCC8-0D036B689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BD203B-7296-4BE5-8846-C2BA3D029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A8465C-2C0E-4C58-8026-94D1F5349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B5CFE4-A540-4BFE-A47E-FC54BFD035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B45E15-8A5C-4F27-B7E2-52F5B91495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85F029-F480-4F4F-8F07-D093E424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08F360-007E-490F-A38C-AF9F4C6D2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05E7EC-0488-426B-801A-CE636D87B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087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EF284-7394-4067-A8FF-CBC26BD19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6A1BE4-7820-4936-BAC2-89DFD967C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C75945-8B06-404E-9AB0-B25A5700A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B3492D-AE10-4067-AFCA-26AF9A387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44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AC491F-F1EE-4DED-8FEE-D124A8F5E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7169DF-1889-44EA-B1A1-03CDDDE81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A33C2-AD7E-44E0-BED9-8D5A08F20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38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4EEEA-EB3B-4085-9B06-1846D722A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F2BFC-02C0-4A3D-BC10-B11A5EADC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8AB1D4-3C0E-4CF3-91C3-B7B8F72BD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482EB-62B3-4FE4-8472-8888446D3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0B620-31A1-4AE7-A9EC-BB64523E2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123E1D-FCFA-4D30-BFAB-832E25AB6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314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87B76-68A5-4606-9F37-D68B52FF8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DA349F-BB4A-4FFB-9580-E26ED1B906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A38DB-60ED-4525-91D2-7643EF48A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16669E-F181-4833-ADDF-109081BA9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570B87-3C03-4267-95F9-D6BAA1EF6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2A012A-9071-4177-9D51-3E17B41E9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9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5B36E-11CD-449D-9503-16704ABA5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D7B0F-5E1B-41E9-AF24-675EA77C0B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988A5-DCF0-465A-8FF6-78748AB4B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3E54BF-53BC-4536-B571-C3719ACC0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6680E-316B-40DC-A4CE-66BEA1895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89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08B9F8-A24E-4BF9-9AC0-DA28BB4B54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3B9DD0-EAC6-4292-9174-BD8BEADB9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0071F-6DFE-4481-81BD-2C69C2DA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A86EE4-F17C-447C-9E05-9AF22F04A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BB71F-B635-4CE0-9396-E8EDA67E1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20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528DAD-F549-4785-883C-30C652C81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17C6E-D376-4D1B-8154-C3B9E4A7A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F354B-C62F-4208-BA88-DD47D1C1B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77B9F-1310-468E-9E34-9B5FF61DA198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3B3E5-050A-4289-8BC4-1A83531E4A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8DBD1-DDEF-44BC-966D-F3CF3DCFC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0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2.m4a"/><Relationship Id="rId7" Type="http://schemas.openxmlformats.org/officeDocument/2006/relationships/image" Target="../media/image4.jpe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3.m4a"/><Relationship Id="rId7" Type="http://schemas.openxmlformats.org/officeDocument/2006/relationships/image" Target="../media/image4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4.m4a"/><Relationship Id="rId7" Type="http://schemas.openxmlformats.org/officeDocument/2006/relationships/image" Target="../media/image4.jpe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5.m4a"/><Relationship Id="rId7" Type="http://schemas.openxmlformats.org/officeDocument/2006/relationships/image" Target="../media/image4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6.m4a"/><Relationship Id="rId7" Type="http://schemas.openxmlformats.org/officeDocument/2006/relationships/image" Target="../media/image4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99BB3-7916-4B3F-92D2-95DC07D470A7}"/>
              </a:ext>
            </a:extLst>
          </p:cNvPr>
          <p:cNvSpPr txBox="1"/>
          <p:nvPr/>
        </p:nvSpPr>
        <p:spPr>
          <a:xfrm>
            <a:off x="381000" y="628650"/>
            <a:ext cx="76295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702030302020204" pitchFamily="66" charset="0"/>
              </a:rPr>
              <a:t>We are learning</a:t>
            </a:r>
          </a:p>
          <a:p>
            <a:endParaRPr lang="en-US" sz="4800" dirty="0">
              <a:latin typeface="Comic Sans MS" panose="030F0702030302020204" pitchFamily="66" charset="0"/>
            </a:endParaRPr>
          </a:p>
          <a:p>
            <a:r>
              <a:rPr lang="en-US" sz="4800" dirty="0">
                <a:latin typeface="Comic Sans MS" panose="030F0702030302020204" pitchFamily="66" charset="0"/>
              </a:rPr>
              <a:t>To different ways of making 10p.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285930-AA2E-41D3-96FC-C4CD2EA1A9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622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1"/>
    </mc:Choice>
    <mc:Fallback xmlns="">
      <p:transition spd="slow" advTm="8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8215" y="5721499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4890" y="525759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1725" y="566770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8828" y="51938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8050" y="532888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7687" y="5728950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6663" y="524269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3498" y="56528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0601" y="517891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9823" y="531398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How many different ways are there to make 10p?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923818E-4A7B-4893-AEAE-768154729A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647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84"/>
    </mc:Choice>
    <mc:Fallback xmlns="">
      <p:transition spd="slow" advTm="17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1172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781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7930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8403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9113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4720" y="60329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1555" y="644302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8658" y="596913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7880" y="610421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We could use all 1p coins……………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AF5C33-65FF-422E-9E6A-FAB1AD0918C5}"/>
              </a:ext>
            </a:extLst>
          </p:cNvPr>
          <p:cNvSpPr/>
          <p:nvPr/>
        </p:nvSpPr>
        <p:spPr>
          <a:xfrm>
            <a:off x="949961" y="1210579"/>
            <a:ext cx="8563428" cy="451394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2636" y="1730881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DE9AE064-0D92-4BD6-A9A3-567B8CEAD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2636" y="3329190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BB77B29-BAD9-40D2-8B57-F44EDFF37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4843" y="254047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3479F824-EB30-4A5A-85CF-44E7656AC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185" y="156395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74D5BC4-F3FA-4680-A905-CD89A702C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7952" y="411790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29F83C7C-97C2-426A-ACB5-953C53E71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4251" y="302796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6A7C809-6DB7-4A87-9A64-5154E107F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1675" y="1730881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F3748BD5-4659-4BF5-9700-8F743BD1E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3521" y="398958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A18FC216-2A19-40F8-8344-AA0D58626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78758" y="266879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D1E227C0-0A1B-4ED4-B62B-94226DEC7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6104" y="170717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0D452B-2A28-45D7-ADF4-CE8CD14663B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1"/>
    </mc:Choice>
    <mc:Fallback xmlns="">
      <p:transition spd="slow" advTm="9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1172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781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7930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8403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9113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1555" y="644302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8658" y="596913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7880" y="610421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We could use all 2p coins……………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AF5C33-65FF-422E-9E6A-FAB1AD0918C5}"/>
              </a:ext>
            </a:extLst>
          </p:cNvPr>
          <p:cNvSpPr/>
          <p:nvPr/>
        </p:nvSpPr>
        <p:spPr>
          <a:xfrm>
            <a:off x="949961" y="1210579"/>
            <a:ext cx="8563428" cy="451394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1977" y="157702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1p – Change Checker">
            <a:extLst>
              <a:ext uri="{FF2B5EF4-FFF2-40B4-BE49-F238E27FC236}">
                <a16:creationId xmlns:a16="http://schemas.microsoft.com/office/drawing/2014/main" id="{DEAAF7AB-5DE4-4361-ACEC-6343FFA98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8508" y="342461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1p – Change Checker">
            <a:extLst>
              <a:ext uri="{FF2B5EF4-FFF2-40B4-BE49-F238E27FC236}">
                <a16:creationId xmlns:a16="http://schemas.microsoft.com/office/drawing/2014/main" id="{88EEEC8F-359B-44EB-B224-44C6AC99E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09218" y="172154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" descr="1p – Change Checker">
            <a:extLst>
              <a:ext uri="{FF2B5EF4-FFF2-40B4-BE49-F238E27FC236}">
                <a16:creationId xmlns:a16="http://schemas.microsoft.com/office/drawing/2014/main" id="{3631923E-DB7C-45AA-AC8B-F0D51488E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0736" y="384445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" descr="1p – Change Checker">
            <a:extLst>
              <a:ext uri="{FF2B5EF4-FFF2-40B4-BE49-F238E27FC236}">
                <a16:creationId xmlns:a16="http://schemas.microsoft.com/office/drawing/2014/main" id="{5FE17E0B-AF83-45D4-9F93-363E3423E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1032" y="157612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12F00C-7215-45F5-A947-72FCB09107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157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11"/>
    </mc:Choice>
    <mc:Fallback xmlns="">
      <p:transition spd="slow" advTm="6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0427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036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047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7658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166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6272" y="651172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947" y="604781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9782" y="6457930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885" y="598403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6107" y="6119113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8658" y="596913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7880" y="610421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We could use 5p coins……..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AF5C33-65FF-422E-9E6A-FAB1AD0918C5}"/>
              </a:ext>
            </a:extLst>
          </p:cNvPr>
          <p:cNvSpPr/>
          <p:nvPr/>
        </p:nvSpPr>
        <p:spPr>
          <a:xfrm>
            <a:off x="949961" y="1210579"/>
            <a:ext cx="8563428" cy="451394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5050" y="24603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86ED664F-7365-4989-8A60-BE362EFB5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3584" y="24603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3EA8A5-5815-4DFE-881E-7093011E35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81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7"/>
    </mc:Choice>
    <mc:Fallback xmlns="">
      <p:transition spd="slow" advTm="4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What other coins could we use? Remember that we can also mix the coins.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AF5C33-65FF-422E-9E6A-FAB1AD0918C5}"/>
              </a:ext>
            </a:extLst>
          </p:cNvPr>
          <p:cNvSpPr/>
          <p:nvPr/>
        </p:nvSpPr>
        <p:spPr>
          <a:xfrm>
            <a:off x="1045029" y="1449140"/>
            <a:ext cx="8563428" cy="451394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6" y="622083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1" y="596107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5" y="631006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7" y="605429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1" y="605429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33788C04-154B-42B2-BCD2-719436BFC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0655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1p – Change Checker">
            <a:extLst>
              <a:ext uri="{FF2B5EF4-FFF2-40B4-BE49-F238E27FC236}">
                <a16:creationId xmlns:a16="http://schemas.microsoft.com/office/drawing/2014/main" id="{9D4E5717-E6E2-45A7-9DE2-991AFC0E5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4679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ED5D43EC-D05C-45FB-9A04-1DAD9FA64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29578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Crowned Lion 1p - 20p Coin - Mintage: 2,430,957,470">
            <a:extLst>
              <a:ext uri="{FF2B5EF4-FFF2-40B4-BE49-F238E27FC236}">
                <a16:creationId xmlns:a16="http://schemas.microsoft.com/office/drawing/2014/main" id="{79A63DED-950A-42A1-BAB1-033E9527B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4001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0E216C2-E715-4E4E-BBFC-D969C99C2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4001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FC1E212-4EE6-402E-9F1A-DC19FC066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10080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1p – Change Checker">
            <a:extLst>
              <a:ext uri="{FF2B5EF4-FFF2-40B4-BE49-F238E27FC236}">
                <a16:creationId xmlns:a16="http://schemas.microsoft.com/office/drawing/2014/main" id="{9F748332-5244-40FA-8003-795F50D32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5032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D2AE793-AC1F-41F3-AA5A-C850717B0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299310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Crowned Lion 1p - 20p Coin - Mintage: 2,430,957,470">
            <a:extLst>
              <a:ext uri="{FF2B5EF4-FFF2-40B4-BE49-F238E27FC236}">
                <a16:creationId xmlns:a16="http://schemas.microsoft.com/office/drawing/2014/main" id="{8AC9BC6B-804D-4708-BB59-F326454CE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4354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2EE041E-A20C-47F2-9D90-5CC4DAA9D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43543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F5A2905-9AFD-4D53-8932-9C82EE6AD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3158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1p – Change Checker">
            <a:extLst>
              <a:ext uri="{FF2B5EF4-FFF2-40B4-BE49-F238E27FC236}">
                <a16:creationId xmlns:a16="http://schemas.microsoft.com/office/drawing/2014/main" id="{103EE391-EDFD-4500-B374-EAB0DD5EB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7182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959634AF-6A21-4D3D-9B28-50E10855F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2081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Crowned Lion 1p - 20p Coin - Mintage: 2,430,957,470">
            <a:extLst>
              <a:ext uri="{FF2B5EF4-FFF2-40B4-BE49-F238E27FC236}">
                <a16:creationId xmlns:a16="http://schemas.microsoft.com/office/drawing/2014/main" id="{2CF4638E-2574-4C02-9E61-52D3325AB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6505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FFDF0AC-9FF2-48C2-8E70-F063BA5CB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6505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FF4524C4-6822-4DB2-8474-5ACEEC0F9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1469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1p – Change Checker">
            <a:extLst>
              <a:ext uri="{FF2B5EF4-FFF2-40B4-BE49-F238E27FC236}">
                <a16:creationId xmlns:a16="http://schemas.microsoft.com/office/drawing/2014/main" id="{F2046266-60E9-4628-9122-1B9049EA9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5493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542D71AC-0474-4CE2-9FFA-705786ED4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0392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8" descr="Crowned Lion 1p - 20p Coin - Mintage: 2,430,957,470">
            <a:extLst>
              <a:ext uri="{FF2B5EF4-FFF2-40B4-BE49-F238E27FC236}">
                <a16:creationId xmlns:a16="http://schemas.microsoft.com/office/drawing/2014/main" id="{9B348B4E-B748-40E4-9F0C-B446B7C76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4816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7A91C69-F232-4830-94AB-5FDB26D91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4816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023A990-095B-4205-876C-5BE2FDC79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2897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" descr="1p – Change Checker">
            <a:extLst>
              <a:ext uri="{FF2B5EF4-FFF2-40B4-BE49-F238E27FC236}">
                <a16:creationId xmlns:a16="http://schemas.microsoft.com/office/drawing/2014/main" id="{6419E581-37FB-4DE1-BC02-D8050AEE4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6921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7A6BE24-0921-45F1-8C02-3292DB61A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1820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 descr="Crowned Lion 1p - 20p Coin - Mintage: 2,430,957,470">
            <a:extLst>
              <a:ext uri="{FF2B5EF4-FFF2-40B4-BE49-F238E27FC236}">
                <a16:creationId xmlns:a16="http://schemas.microsoft.com/office/drawing/2014/main" id="{42973AB9-F7C6-406D-B3BE-066AB0D8F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624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2D4055F-340F-476A-82EE-F05F0C60E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6244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0EB8D4C8-2532-47BA-8B52-C46BB7257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170921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 descr="1p – Change Checker">
            <a:extLst>
              <a:ext uri="{FF2B5EF4-FFF2-40B4-BE49-F238E27FC236}">
                <a16:creationId xmlns:a16="http://schemas.microsoft.com/office/drawing/2014/main" id="{65173331-95B6-4146-9E00-62008C897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1116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9D8BFBC7-CB26-454D-838E-72B698BE5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26015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8" descr="Crowned Lion 1p - 20p Coin - Mintage: 2,430,957,470">
            <a:extLst>
              <a:ext uri="{FF2B5EF4-FFF2-40B4-BE49-F238E27FC236}">
                <a16:creationId xmlns:a16="http://schemas.microsoft.com/office/drawing/2014/main" id="{A86306FA-FF3D-44C9-AFFE-A75DD36C2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0438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A24F4269-848F-4ED7-970E-8E68D2614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0438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5EA6C26E-6484-4E2A-B968-6E97A708F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170921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1p – Change Checker">
            <a:extLst>
              <a:ext uri="{FF2B5EF4-FFF2-40B4-BE49-F238E27FC236}">
                <a16:creationId xmlns:a16="http://schemas.microsoft.com/office/drawing/2014/main" id="{1DBAC21B-2A9C-42A9-87B3-612009828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1116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6106FF8-43EB-4E50-8979-28BB26F61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26015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8" descr="Crowned Lion 1p - 20p Coin - Mintage: 2,430,957,470">
            <a:extLst>
              <a:ext uri="{FF2B5EF4-FFF2-40B4-BE49-F238E27FC236}">
                <a16:creationId xmlns:a16="http://schemas.microsoft.com/office/drawing/2014/main" id="{54760BF4-55EC-4C5D-AA4D-411414F80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0438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1BD212E-5FF2-4B6B-A9CE-504F6010C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0438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1A618365-27D0-4E04-A16F-73A1B742D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1360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" descr="1p – Change Checker">
            <a:extLst>
              <a:ext uri="{FF2B5EF4-FFF2-40B4-BE49-F238E27FC236}">
                <a16:creationId xmlns:a16="http://schemas.microsoft.com/office/drawing/2014/main" id="{403828F1-C336-4823-B998-D51D6D3DE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5384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A22FE77-3761-450D-ADCB-197C61A28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0283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8" descr="Crowned Lion 1p - 20p Coin - Mintage: 2,430,957,470">
            <a:extLst>
              <a:ext uri="{FF2B5EF4-FFF2-40B4-BE49-F238E27FC236}">
                <a16:creationId xmlns:a16="http://schemas.microsoft.com/office/drawing/2014/main" id="{C8DBE9D2-D927-43FE-85D2-3C7958A34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4706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CE9961B7-9495-4EF8-8CBC-47CB04115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4706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141B1FB-FEFB-4057-BB25-2271F132F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2788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4" descr="1p – Change Checker">
            <a:extLst>
              <a:ext uri="{FF2B5EF4-FFF2-40B4-BE49-F238E27FC236}">
                <a16:creationId xmlns:a16="http://schemas.microsoft.com/office/drawing/2014/main" id="{F16EA14A-9206-405A-8AA1-1158A105F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6812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01DE41E-C70C-4062-B761-DC9A33CF2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1711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8" descr="Crowned Lion 1p - 20p Coin - Mintage: 2,430,957,470">
            <a:extLst>
              <a:ext uri="{FF2B5EF4-FFF2-40B4-BE49-F238E27FC236}">
                <a16:creationId xmlns:a16="http://schemas.microsoft.com/office/drawing/2014/main" id="{6CF70237-711A-4DCC-9974-EB2BE70A0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6134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97D0C4DF-D8E6-4429-958F-4250D65DA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6134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56C87A7-9964-4D24-BC4A-D06E782FD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765" y="6242869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4" descr="1p – Change Checker">
            <a:extLst>
              <a:ext uri="{FF2B5EF4-FFF2-40B4-BE49-F238E27FC236}">
                <a16:creationId xmlns:a16="http://schemas.microsoft.com/office/drawing/2014/main" id="{BAA9AF19-9897-4831-8F94-3DC8EB3C7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59831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124694A5-A26A-482A-B3B5-F651FF97F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3209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8" descr="Crowned Lion 1p - 20p Coin - Mintage: 2,430,957,470">
            <a:extLst>
              <a:ext uri="{FF2B5EF4-FFF2-40B4-BE49-F238E27FC236}">
                <a16:creationId xmlns:a16="http://schemas.microsoft.com/office/drawing/2014/main" id="{368AE2BE-A54F-4297-BAE0-0CBDBB4B6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07633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540A75FE-D2BF-488F-BBE7-671B9AC67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07633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1FDBD207-0FF4-497F-A9FA-1E9E248CF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1009" y="627466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" descr="1p – Change Checker">
            <a:extLst>
              <a:ext uri="{FF2B5EF4-FFF2-40B4-BE49-F238E27FC236}">
                <a16:creationId xmlns:a16="http://schemas.microsoft.com/office/drawing/2014/main" id="{899BD130-4B64-4D19-8894-1289C3832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900" y="601098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5918700D-4E40-4436-9AC3-131FBF6A2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8864" y="635997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8" descr="Crowned Lion 1p - 20p Coin - Mintage: 2,430,957,470">
            <a:extLst>
              <a:ext uri="{FF2B5EF4-FFF2-40B4-BE49-F238E27FC236}">
                <a16:creationId xmlns:a16="http://schemas.microsoft.com/office/drawing/2014/main" id="{9A4799EE-3A93-4EF1-95EF-4A474594A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1476" y="610421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5E1B4614-56F4-4827-A944-6D09A32CC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7980" y="610421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78B133-73F4-4D09-BCFF-144B3410E3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3001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15"/>
    </mc:Choice>
    <mc:Fallback xmlns="">
      <p:transition spd="slow" advTm="21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56</Words>
  <Application>Microsoft Office PowerPoint</Application>
  <PresentationFormat>Custom</PresentationFormat>
  <Paragraphs>8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6</cp:revision>
  <dcterms:created xsi:type="dcterms:W3CDTF">2021-01-24T13:05:20Z</dcterms:created>
  <dcterms:modified xsi:type="dcterms:W3CDTF">2021-01-27T08:03:39Z</dcterms:modified>
</cp:coreProperties>
</file>