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8" r:id="rId3"/>
    <p:sldId id="272" r:id="rId4"/>
    <p:sldId id="273" r:id="rId5"/>
    <p:sldId id="271" r:id="rId6"/>
  </p:sldIdLst>
  <p:sldSz cx="10160000" cy="7620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CW Cursive Writing 1" panose="03050602040000000000" pitchFamily="66" charset="0"/>
      <p:regular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55092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To solve addition </a:t>
            </a:r>
            <a:r>
              <a:rPr 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and</a:t>
            </a:r>
            <a:r>
              <a:rPr lang="en-US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 subtraction word problems.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o read the word problem carefully to find out if we need to add or subtract.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DD4041-E0FE-481E-95E5-82FF06E1B2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18"/>
    </mc:Choice>
    <mc:Fallback>
      <p:transition spd="slow" advTm="16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386105" y="316705"/>
            <a:ext cx="9440066" cy="141577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8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Jill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3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  <a:r>
              <a:rPr lang="en-GB" sz="2400" dirty="0">
                <a:solidFill>
                  <a:srgbClr val="0070C0"/>
                </a:solidFill>
                <a:latin typeface="CCW Cursive Writing 1 - 22"/>
              </a:rPr>
              <a:t>How many bananas are there altogether?</a:t>
            </a:r>
          </a:p>
          <a:p>
            <a:r>
              <a:rPr lang="en-GB" sz="1400" dirty="0">
                <a:solidFill>
                  <a:srgbClr val="000000"/>
                </a:solidFill>
                <a:latin typeface="CCW Cursive Writing 1 - 22"/>
              </a:rPr>
              <a:t>						      </a:t>
            </a:r>
            <a:endParaRPr lang="en-US" sz="14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776515" y="-12942"/>
            <a:ext cx="89262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6000" dirty="0">
                <a:latin typeface="CCW Cursive Writing 1" panose="03050602040000000000" pitchFamily="66" charset="0"/>
              </a:rPr>
              <a:t>8 + 3 = 11</a:t>
            </a:r>
            <a:endParaRPr lang="en-US" sz="6000" dirty="0">
              <a:latin typeface="CCW Cursive Writing 1" panose="03050602040000000000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AB70DA2-541C-4841-B4CE-F2308D65DAFF}"/>
              </a:ext>
            </a:extLst>
          </p:cNvPr>
          <p:cNvSpPr/>
          <p:nvPr/>
        </p:nvSpPr>
        <p:spPr>
          <a:xfrm>
            <a:off x="386105" y="3647910"/>
            <a:ext cx="91570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10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He eats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4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  <a:r>
              <a:rPr lang="en-GB" sz="2400" dirty="0">
                <a:solidFill>
                  <a:srgbClr val="0070C0"/>
                </a:solidFill>
                <a:latin typeface="CCW Cursive Writing 1 - 22"/>
              </a:rPr>
              <a:t>How many bananas are left?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EF8394-AF38-4110-A0CF-F2A2DC7DA4D5}"/>
              </a:ext>
            </a:extLst>
          </p:cNvPr>
          <p:cNvSpPr/>
          <p:nvPr/>
        </p:nvSpPr>
        <p:spPr>
          <a:xfrm>
            <a:off x="2584122" y="5088976"/>
            <a:ext cx="531106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dirty="0">
                <a:latin typeface="CCW Cursive Writing 1" panose="03050602040000000000" pitchFamily="66" charset="0"/>
              </a:rPr>
              <a:t>10 - 4 = 6</a:t>
            </a:r>
            <a:endParaRPr lang="en-US" sz="6000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BA04627-2EF7-4B27-BA16-9FEC1DFE8D9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815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192"/>
    </mc:Choice>
    <mc:Fallback>
      <p:transition spd="slow" advTm="85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386105" y="316705"/>
            <a:ext cx="9440066" cy="141577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6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Jill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2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  <a:r>
              <a:rPr lang="en-GB" sz="2400" dirty="0">
                <a:solidFill>
                  <a:srgbClr val="0070C0"/>
                </a:solidFill>
                <a:latin typeface="CCW Cursive Writing 1 - 22"/>
              </a:rPr>
              <a:t>How many bananas are there altogether?</a:t>
            </a:r>
          </a:p>
          <a:p>
            <a:r>
              <a:rPr lang="en-GB" sz="1400" dirty="0">
                <a:solidFill>
                  <a:srgbClr val="000000"/>
                </a:solidFill>
                <a:latin typeface="CCW Cursive Writing 1 - 22"/>
              </a:rPr>
              <a:t>						      </a:t>
            </a:r>
            <a:endParaRPr lang="en-US" sz="14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616857" y="2771744"/>
            <a:ext cx="89262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6000" dirty="0">
                <a:latin typeface="CCW Cursive Writing 1" panose="03050602040000000000" pitchFamily="66" charset="0"/>
              </a:rPr>
              <a:t>6 + 2 = 8</a:t>
            </a:r>
            <a:endParaRPr lang="en-US" sz="6000" dirty="0">
              <a:latin typeface="CCW Cursive Writing 1" panose="03050602040000000000" pitchFamily="66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47BED24-A2D8-421E-A539-B0C1FBF259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115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536"/>
    </mc:Choice>
    <mc:Fallback>
      <p:transition spd="slow" advTm="32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616857" y="2771744"/>
            <a:ext cx="89262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6000" dirty="0">
                <a:latin typeface="CCW Cursive Writing 1" panose="03050602040000000000" pitchFamily="66" charset="0"/>
              </a:rPr>
              <a:t>12 - 5 = 7</a:t>
            </a:r>
            <a:endParaRPr lang="en-US" sz="6000" dirty="0">
              <a:latin typeface="CCW Cursive Writing 1" panose="03050602040000000000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41E4CA-BFC7-4B1E-9188-8579F0BEA4DE}"/>
              </a:ext>
            </a:extLst>
          </p:cNvPr>
          <p:cNvSpPr/>
          <p:nvPr/>
        </p:nvSpPr>
        <p:spPr>
          <a:xfrm>
            <a:off x="386105" y="451617"/>
            <a:ext cx="91570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12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He eats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5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  <a:r>
              <a:rPr lang="en-GB" sz="2400" dirty="0">
                <a:solidFill>
                  <a:srgbClr val="0070C0"/>
                </a:solidFill>
                <a:latin typeface="CCW Cursive Writing 1 - 22"/>
              </a:rPr>
              <a:t>How many bananas are left?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F108F54-9893-43C2-B886-D8894C4F1C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212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04"/>
    </mc:Choice>
    <mc:Fallback>
      <p:transition spd="slow" advTm="23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686341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That is the end of our lesson today. </a:t>
            </a:r>
          </a:p>
          <a:p>
            <a:endParaRPr lang="en-GB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Now it is your turn to solve addition and subtraction word problems on your own. </a:t>
            </a:r>
          </a:p>
          <a:p>
            <a:endParaRPr lang="en-GB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I have typed some up for you. Draw pictures to solve them or use your hundred square.</a:t>
            </a:r>
          </a:p>
          <a:p>
            <a:endParaRPr lang="en-GB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Don’t forget to turn the numbers in the word problem, into a calculation.</a:t>
            </a:r>
            <a:endParaRPr lang="en-US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7A042DB-062B-4371-80DA-F70EC008510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567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12"/>
    </mc:Choice>
    <mc:Fallback>
      <p:transition spd="slow" advTm="19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188</Words>
  <Application>Microsoft Office PowerPoint</Application>
  <PresentationFormat>Custom</PresentationFormat>
  <Paragraphs>31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CCW Cursive Writing 1 - 22</vt:lpstr>
      <vt:lpstr>Arial</vt:lpstr>
      <vt:lpstr>Calibri</vt:lpstr>
      <vt:lpstr>Comic Sans MS</vt:lpstr>
      <vt:lpstr>Calibri Light</vt:lpstr>
      <vt:lpstr>CCW Cursive Writing 1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13</cp:revision>
  <dcterms:created xsi:type="dcterms:W3CDTF">2021-01-05T15:26:57Z</dcterms:created>
  <dcterms:modified xsi:type="dcterms:W3CDTF">2021-01-14T17:22:03Z</dcterms:modified>
</cp:coreProperties>
</file>